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 id="2147483775" r:id="rId3"/>
    <p:sldMasterId id="2147483789" r:id="rId4"/>
  </p:sldMasterIdLst>
  <p:notesMasterIdLst>
    <p:notesMasterId r:id="rId17"/>
  </p:notesMasterIdLst>
  <p:sldIdLst>
    <p:sldId id="295" r:id="rId5"/>
    <p:sldId id="332" r:id="rId6"/>
    <p:sldId id="329" r:id="rId7"/>
    <p:sldId id="274" r:id="rId8"/>
    <p:sldId id="316" r:id="rId9"/>
    <p:sldId id="328" r:id="rId10"/>
    <p:sldId id="334" r:id="rId11"/>
    <p:sldId id="262" r:id="rId12"/>
    <p:sldId id="333" r:id="rId13"/>
    <p:sldId id="335" r:id="rId14"/>
    <p:sldId id="324" r:id="rId15"/>
    <p:sldId id="326" r:id="rId16"/>
  </p:sldIdLst>
  <p:sldSz cx="12192000" cy="6858000"/>
  <p:notesSz cx="6888163" cy="10018713"/>
  <p:defaultTextStyle>
    <a:defPPr>
      <a:defRPr lang="uk-U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828" autoAdjust="0"/>
  </p:normalViewPr>
  <p:slideViewPr>
    <p:cSldViewPr snapToGrid="0">
      <p:cViewPr varScale="1">
        <p:scale>
          <a:sx n="98" d="100"/>
          <a:sy n="98" d="100"/>
        </p:scale>
        <p:origin x="1074" y="84"/>
      </p:cViewPr>
      <p:guideLst>
        <p:guide orient="horz" pos="2183"/>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46CAC-78BA-4890-9572-DD075E56149D}" type="doc">
      <dgm:prSet loTypeId="urn:microsoft.com/office/officeart/2005/8/layout/hierarchy1" loCatId="hierarchy" qsTypeId="urn:microsoft.com/office/officeart/2005/8/quickstyle/simple1#1" qsCatId="simple" csTypeId="urn:microsoft.com/office/officeart/2005/8/colors/accent1_2#1" csCatId="accent1" phldr="1"/>
      <dgm:spPr/>
      <dgm:t>
        <a:bodyPr/>
        <a:lstStyle/>
        <a:p>
          <a:endParaRPr lang="uk-UA"/>
        </a:p>
      </dgm:t>
    </dgm:pt>
    <dgm:pt modelId="{1EF17046-C5A9-42D4-AADD-4983B0EA49F6}">
      <dgm:prSet phldrT="[Текст]"/>
      <dgm:spPr/>
      <dgm:t>
        <a:bodyPr/>
        <a:lstStyle/>
        <a:p>
          <a:r>
            <a:rPr lang="uk-UA" dirty="0"/>
            <a:t> Бюджет галузі</a:t>
          </a:r>
          <a:br>
            <a:rPr lang="uk-UA" dirty="0"/>
          </a:br>
          <a:r>
            <a:rPr lang="uk-UA" dirty="0"/>
            <a:t>231,6</a:t>
          </a:r>
          <a:r>
            <a:rPr lang="uk-UA" b="1" dirty="0">
              <a:solidFill>
                <a:srgbClr val="FF0000"/>
              </a:solidFill>
            </a:rPr>
            <a:t> </a:t>
          </a:r>
          <a:r>
            <a:rPr lang="uk-UA" dirty="0"/>
            <a:t>млн. грн.</a:t>
          </a:r>
        </a:p>
      </dgm:t>
    </dgm:pt>
    <dgm:pt modelId="{04149C3C-4AD9-418C-B6CC-93726414FF5C}" type="parTrans" cxnId="{4DB2B178-0866-4949-9900-660DFB23B7A7}">
      <dgm:prSet/>
      <dgm:spPr/>
      <dgm:t>
        <a:bodyPr/>
        <a:lstStyle/>
        <a:p>
          <a:endParaRPr lang="uk-UA"/>
        </a:p>
      </dgm:t>
    </dgm:pt>
    <dgm:pt modelId="{807986C2-4DCE-4A36-AF4F-A9C24B5A5BC1}" type="sibTrans" cxnId="{4DB2B178-0866-4949-9900-660DFB23B7A7}">
      <dgm:prSet/>
      <dgm:spPr/>
      <dgm:t>
        <a:bodyPr/>
        <a:lstStyle/>
        <a:p>
          <a:endParaRPr lang="uk-UA"/>
        </a:p>
      </dgm:t>
    </dgm:pt>
    <dgm:pt modelId="{A1321A8C-4D5C-4E3F-8012-230894BF6A7F}">
      <dgm:prSet phldrT="[Текст]"/>
      <dgm:spPr/>
      <dgm:t>
        <a:bodyPr/>
        <a:lstStyle/>
        <a:p>
          <a:pPr>
            <a:spcAft>
              <a:spcPts val="0"/>
            </a:spcAft>
          </a:pPr>
          <a:r>
            <a:rPr lang="uk-UA" dirty="0"/>
            <a:t>Турбота</a:t>
          </a:r>
        </a:p>
        <a:p>
          <a:pPr>
            <a:spcAft>
              <a:spcPts val="0"/>
            </a:spcAft>
          </a:pPr>
          <a:r>
            <a:rPr lang="uk-UA" dirty="0"/>
            <a:t> 51,7 </a:t>
          </a:r>
          <a:r>
            <a:rPr lang="uk-UA" dirty="0" err="1"/>
            <a:t>млн.грн</a:t>
          </a:r>
          <a:r>
            <a:rPr lang="uk-UA" dirty="0"/>
            <a:t>.</a:t>
          </a:r>
        </a:p>
      </dgm:t>
    </dgm:pt>
    <dgm:pt modelId="{40619017-F27C-4F72-8374-A535ED88FCE5}" type="parTrans" cxnId="{6CB2670E-5831-42D1-9ABA-A1B03F7E35D0}">
      <dgm:prSet/>
      <dgm:spPr/>
      <dgm:t>
        <a:bodyPr/>
        <a:lstStyle/>
        <a:p>
          <a:endParaRPr lang="uk-UA"/>
        </a:p>
      </dgm:t>
    </dgm:pt>
    <dgm:pt modelId="{17EED92E-F824-4E55-AF83-93AFE4E1F468}" type="sibTrans" cxnId="{6CB2670E-5831-42D1-9ABA-A1B03F7E35D0}">
      <dgm:prSet/>
      <dgm:spPr/>
      <dgm:t>
        <a:bodyPr/>
        <a:lstStyle/>
        <a:p>
          <a:endParaRPr lang="uk-UA"/>
        </a:p>
      </dgm:t>
    </dgm:pt>
    <dgm:pt modelId="{C56F37EF-1D3E-4A92-957A-DC352E2770ED}">
      <dgm:prSet phldrT="[Текст]"/>
      <dgm:spPr/>
      <dgm:t>
        <a:bodyPr/>
        <a:lstStyle/>
        <a:p>
          <a:r>
            <a:rPr lang="uk-UA" dirty="0"/>
            <a:t>Безпека та оборона </a:t>
          </a:r>
          <a:br>
            <a:rPr lang="uk-UA" dirty="0"/>
          </a:br>
          <a:r>
            <a:rPr lang="uk-UA" dirty="0"/>
            <a:t>4,1</a:t>
          </a:r>
          <a:r>
            <a:rPr lang="uk-UA" b="1" dirty="0">
              <a:solidFill>
                <a:srgbClr val="FF0000"/>
              </a:solidFill>
            </a:rPr>
            <a:t> </a:t>
          </a:r>
          <a:r>
            <a:rPr lang="uk-UA" dirty="0"/>
            <a:t>млн. грн.</a:t>
          </a:r>
        </a:p>
      </dgm:t>
    </dgm:pt>
    <dgm:pt modelId="{4D36660E-E40C-4306-8AC9-B2FFE7FF2749}" type="sibTrans" cxnId="{5A6C5EC3-8F76-42BD-8CE1-4966546BEE64}">
      <dgm:prSet/>
      <dgm:spPr/>
      <dgm:t>
        <a:bodyPr/>
        <a:lstStyle/>
        <a:p>
          <a:endParaRPr lang="uk-UA"/>
        </a:p>
      </dgm:t>
    </dgm:pt>
    <dgm:pt modelId="{56DBCD52-45F3-46B4-A6D8-4A466060784D}" type="parTrans" cxnId="{5A6C5EC3-8F76-42BD-8CE1-4966546BEE64}">
      <dgm:prSet/>
      <dgm:spPr/>
      <dgm:t>
        <a:bodyPr/>
        <a:lstStyle/>
        <a:p>
          <a:endParaRPr lang="uk-UA"/>
        </a:p>
      </dgm:t>
    </dgm:pt>
    <dgm:pt modelId="{9C2592B0-C848-4251-BB97-2998AA2E9708}">
      <dgm:prSet/>
      <dgm:spPr/>
      <dgm:t>
        <a:bodyPr/>
        <a:lstStyle/>
        <a:p>
          <a:r>
            <a:rPr lang="uk-UA" dirty="0"/>
            <a:t>Стійкість 169,5 </a:t>
          </a:r>
          <a:r>
            <a:rPr lang="uk-UA" dirty="0" err="1"/>
            <a:t>млн.грн</a:t>
          </a:r>
          <a:r>
            <a:rPr lang="uk-UA" dirty="0"/>
            <a:t>.</a:t>
          </a:r>
          <a:endParaRPr lang="ru-RU" dirty="0"/>
        </a:p>
      </dgm:t>
    </dgm:pt>
    <dgm:pt modelId="{E95F6B63-40F5-4C70-A5B3-A3F05B15623F}" type="parTrans" cxnId="{206A6106-7561-47FD-A248-72EBFF95B83C}">
      <dgm:prSet/>
      <dgm:spPr/>
      <dgm:t>
        <a:bodyPr/>
        <a:lstStyle/>
        <a:p>
          <a:endParaRPr lang="ru-RU"/>
        </a:p>
      </dgm:t>
    </dgm:pt>
    <dgm:pt modelId="{2F946A32-88CC-4B55-9A18-99159B765298}" type="sibTrans" cxnId="{206A6106-7561-47FD-A248-72EBFF95B83C}">
      <dgm:prSet/>
      <dgm:spPr/>
      <dgm:t>
        <a:bodyPr/>
        <a:lstStyle/>
        <a:p>
          <a:endParaRPr lang="ru-RU"/>
        </a:p>
      </dgm:t>
    </dgm:pt>
    <dgm:pt modelId="{C96D00BC-C2A8-43C2-952D-451142C83A93}">
      <dgm:prSet/>
      <dgm:spPr/>
      <dgm:t>
        <a:bodyPr/>
        <a:lstStyle/>
        <a:p>
          <a:r>
            <a:rPr lang="uk-UA" dirty="0"/>
            <a:t>Інші </a:t>
          </a:r>
        </a:p>
        <a:p>
          <a:r>
            <a:rPr lang="uk-UA" dirty="0"/>
            <a:t>6,3млн.грн.</a:t>
          </a:r>
          <a:endParaRPr lang="ru-RU" dirty="0"/>
        </a:p>
      </dgm:t>
    </dgm:pt>
    <dgm:pt modelId="{25C059B2-368B-40AE-8E34-A0925DAF0C29}" type="parTrans" cxnId="{188DC401-09C4-4ED5-89CE-A27923D65F5C}">
      <dgm:prSet/>
      <dgm:spPr/>
      <dgm:t>
        <a:bodyPr/>
        <a:lstStyle/>
        <a:p>
          <a:endParaRPr lang="ru-RU"/>
        </a:p>
      </dgm:t>
    </dgm:pt>
    <dgm:pt modelId="{E3929084-3F7F-456F-A3EB-F495F4FF60A0}" type="sibTrans" cxnId="{188DC401-09C4-4ED5-89CE-A27923D65F5C}">
      <dgm:prSet/>
      <dgm:spPr/>
      <dgm:t>
        <a:bodyPr/>
        <a:lstStyle/>
        <a:p>
          <a:endParaRPr lang="ru-RU"/>
        </a:p>
      </dgm:t>
    </dgm:pt>
    <dgm:pt modelId="{4947EEBA-5AED-4AD0-AAFD-62AA6B43A92D}" type="pres">
      <dgm:prSet presAssocID="{8B446CAC-78BA-4890-9572-DD075E56149D}" presName="hierChild1" presStyleCnt="0">
        <dgm:presLayoutVars>
          <dgm:chPref val="1"/>
          <dgm:dir/>
          <dgm:animOne val="branch"/>
          <dgm:animLvl val="lvl"/>
          <dgm:resizeHandles/>
        </dgm:presLayoutVars>
      </dgm:prSet>
      <dgm:spPr/>
    </dgm:pt>
    <dgm:pt modelId="{0D213A00-B8F0-4DA8-8B1F-009E0E456CB3}" type="pres">
      <dgm:prSet presAssocID="{1EF17046-C5A9-42D4-AADD-4983B0EA49F6}" presName="hierRoot1" presStyleCnt="0"/>
      <dgm:spPr/>
    </dgm:pt>
    <dgm:pt modelId="{46F5450C-5DF4-4177-A588-4E5A7F58CEEF}" type="pres">
      <dgm:prSet presAssocID="{1EF17046-C5A9-42D4-AADD-4983B0EA49F6}" presName="composite" presStyleCnt="0"/>
      <dgm:spPr/>
    </dgm:pt>
    <dgm:pt modelId="{CD015BD5-F4BD-46B5-8634-D8FDD6CAEC8A}" type="pres">
      <dgm:prSet presAssocID="{1EF17046-C5A9-42D4-AADD-4983B0EA49F6}" presName="background" presStyleLbl="node0" presStyleIdx="0" presStyleCnt="1"/>
      <dgm:spPr/>
    </dgm:pt>
    <dgm:pt modelId="{F545CD35-3B69-4075-8184-22BBB9D0DF83}" type="pres">
      <dgm:prSet presAssocID="{1EF17046-C5A9-42D4-AADD-4983B0EA49F6}" presName="text" presStyleLbl="fgAcc0" presStyleIdx="0" presStyleCnt="1" custLinFactNeighborX="14690" custLinFactNeighborY="-61770">
        <dgm:presLayoutVars>
          <dgm:chPref val="3"/>
        </dgm:presLayoutVars>
      </dgm:prSet>
      <dgm:spPr/>
    </dgm:pt>
    <dgm:pt modelId="{B2472297-F3AD-4421-9F2E-7EF9140D465D}" type="pres">
      <dgm:prSet presAssocID="{1EF17046-C5A9-42D4-AADD-4983B0EA49F6}" presName="hierChild2" presStyleCnt="0"/>
      <dgm:spPr/>
    </dgm:pt>
    <dgm:pt modelId="{9905D87B-0CB7-45AB-BFD4-98DE89F4162F}" type="pres">
      <dgm:prSet presAssocID="{56DBCD52-45F3-46B4-A6D8-4A466060784D}" presName="Name10" presStyleLbl="parChTrans1D2" presStyleIdx="0" presStyleCnt="4"/>
      <dgm:spPr/>
    </dgm:pt>
    <dgm:pt modelId="{84A0A440-BD76-4C05-9507-B695586B91FD}" type="pres">
      <dgm:prSet presAssocID="{C56F37EF-1D3E-4A92-957A-DC352E2770ED}" presName="hierRoot2" presStyleCnt="0"/>
      <dgm:spPr/>
    </dgm:pt>
    <dgm:pt modelId="{B8B8FA57-2009-43F0-9AFC-75B3263D6AE5}" type="pres">
      <dgm:prSet presAssocID="{C56F37EF-1D3E-4A92-957A-DC352E2770ED}" presName="composite2" presStyleCnt="0"/>
      <dgm:spPr/>
    </dgm:pt>
    <dgm:pt modelId="{FC9DC6C2-B27F-4511-A4A6-4921E0EE26BC}" type="pres">
      <dgm:prSet presAssocID="{C56F37EF-1D3E-4A92-957A-DC352E2770ED}" presName="background2" presStyleLbl="node2" presStyleIdx="0" presStyleCnt="4"/>
      <dgm:spPr/>
    </dgm:pt>
    <dgm:pt modelId="{78F69B2C-BA9F-4E67-AB8D-A1D13E3F0798}" type="pres">
      <dgm:prSet presAssocID="{C56F37EF-1D3E-4A92-957A-DC352E2770ED}" presName="text2" presStyleLbl="fgAcc2" presStyleIdx="0" presStyleCnt="4" custScaleX="95174" custScaleY="93746" custLinFactNeighborX="-6930" custLinFactNeighborY="-81680">
        <dgm:presLayoutVars>
          <dgm:chPref val="3"/>
        </dgm:presLayoutVars>
      </dgm:prSet>
      <dgm:spPr/>
    </dgm:pt>
    <dgm:pt modelId="{FD393EDD-8C54-40D9-9278-AF048D73307D}" type="pres">
      <dgm:prSet presAssocID="{C56F37EF-1D3E-4A92-957A-DC352E2770ED}" presName="hierChild3" presStyleCnt="0"/>
      <dgm:spPr/>
    </dgm:pt>
    <dgm:pt modelId="{9E68DCF7-51AC-4371-8F0C-921B0FB54CE9}" type="pres">
      <dgm:prSet presAssocID="{E95F6B63-40F5-4C70-A5B3-A3F05B15623F}" presName="Name10" presStyleLbl="parChTrans1D2" presStyleIdx="1" presStyleCnt="4"/>
      <dgm:spPr/>
    </dgm:pt>
    <dgm:pt modelId="{7BD6E20D-6EC3-4B4A-9505-EB50C662678B}" type="pres">
      <dgm:prSet presAssocID="{9C2592B0-C848-4251-BB97-2998AA2E9708}" presName="hierRoot2" presStyleCnt="0"/>
      <dgm:spPr/>
    </dgm:pt>
    <dgm:pt modelId="{FEAB01E9-8031-4743-88B5-F7FD9BFF3AC6}" type="pres">
      <dgm:prSet presAssocID="{9C2592B0-C848-4251-BB97-2998AA2E9708}" presName="composite2" presStyleCnt="0"/>
      <dgm:spPr/>
    </dgm:pt>
    <dgm:pt modelId="{C1259CDD-22F3-4F24-B7DE-8B3FA1242D56}" type="pres">
      <dgm:prSet presAssocID="{9C2592B0-C848-4251-BB97-2998AA2E9708}" presName="background2" presStyleLbl="node2" presStyleIdx="1" presStyleCnt="4"/>
      <dgm:spPr/>
    </dgm:pt>
    <dgm:pt modelId="{542F55BA-8754-4E35-9026-D73A5F8A4FF5}" type="pres">
      <dgm:prSet presAssocID="{9C2592B0-C848-4251-BB97-2998AA2E9708}" presName="text2" presStyleLbl="fgAcc2" presStyleIdx="1" presStyleCnt="4" custAng="0" custScaleX="87346" custScaleY="92981" custLinFactNeighborX="-5577" custLinFactNeighborY="-59357">
        <dgm:presLayoutVars>
          <dgm:chPref val="3"/>
        </dgm:presLayoutVars>
      </dgm:prSet>
      <dgm:spPr/>
    </dgm:pt>
    <dgm:pt modelId="{9A2D2866-DC94-4F29-9E7B-5740E53D4FF1}" type="pres">
      <dgm:prSet presAssocID="{9C2592B0-C848-4251-BB97-2998AA2E9708}" presName="hierChild3" presStyleCnt="0"/>
      <dgm:spPr/>
    </dgm:pt>
    <dgm:pt modelId="{50FF0480-4F97-4B8F-98DA-03658100D95B}" type="pres">
      <dgm:prSet presAssocID="{40619017-F27C-4F72-8374-A535ED88FCE5}" presName="Name10" presStyleLbl="parChTrans1D2" presStyleIdx="2" presStyleCnt="4"/>
      <dgm:spPr/>
    </dgm:pt>
    <dgm:pt modelId="{44B3D56B-5DD2-4B74-8A80-F08027FB6E26}" type="pres">
      <dgm:prSet presAssocID="{A1321A8C-4D5C-4E3F-8012-230894BF6A7F}" presName="hierRoot2" presStyleCnt="0"/>
      <dgm:spPr/>
    </dgm:pt>
    <dgm:pt modelId="{36D5A5FD-70A1-4431-A2D6-BF0382F4DE66}" type="pres">
      <dgm:prSet presAssocID="{A1321A8C-4D5C-4E3F-8012-230894BF6A7F}" presName="composite2" presStyleCnt="0"/>
      <dgm:spPr/>
    </dgm:pt>
    <dgm:pt modelId="{D5EE051F-E810-4E02-8384-21FE4A4090F3}" type="pres">
      <dgm:prSet presAssocID="{A1321A8C-4D5C-4E3F-8012-230894BF6A7F}" presName="background2" presStyleLbl="node2" presStyleIdx="2" presStyleCnt="4"/>
      <dgm:spPr/>
    </dgm:pt>
    <dgm:pt modelId="{45AA6FC9-B58D-4D90-91E4-73C6166FE7D2}" type="pres">
      <dgm:prSet presAssocID="{A1321A8C-4D5C-4E3F-8012-230894BF6A7F}" presName="text2" presStyleLbl="fgAcc2" presStyleIdx="2" presStyleCnt="4" custScaleX="98115" custScaleY="75833" custLinFactNeighborX="-823" custLinFactNeighborY="-25441">
        <dgm:presLayoutVars>
          <dgm:chPref val="3"/>
        </dgm:presLayoutVars>
      </dgm:prSet>
      <dgm:spPr/>
    </dgm:pt>
    <dgm:pt modelId="{809B055E-83FB-49E9-A6CD-4BEBC73A119F}" type="pres">
      <dgm:prSet presAssocID="{A1321A8C-4D5C-4E3F-8012-230894BF6A7F}" presName="hierChild3" presStyleCnt="0"/>
      <dgm:spPr/>
    </dgm:pt>
    <dgm:pt modelId="{65FED881-3CF7-4131-90FD-71925713FBCD}" type="pres">
      <dgm:prSet presAssocID="{25C059B2-368B-40AE-8E34-A0925DAF0C29}" presName="Name10" presStyleLbl="parChTrans1D2" presStyleIdx="3" presStyleCnt="4"/>
      <dgm:spPr/>
    </dgm:pt>
    <dgm:pt modelId="{96B5F556-18D1-477B-A9D3-592BA7671A44}" type="pres">
      <dgm:prSet presAssocID="{C96D00BC-C2A8-43C2-952D-451142C83A93}" presName="hierRoot2" presStyleCnt="0"/>
      <dgm:spPr/>
    </dgm:pt>
    <dgm:pt modelId="{C2443CE1-47E1-4DC0-B67C-3C4258E373DF}" type="pres">
      <dgm:prSet presAssocID="{C96D00BC-C2A8-43C2-952D-451142C83A93}" presName="composite2" presStyleCnt="0"/>
      <dgm:spPr/>
    </dgm:pt>
    <dgm:pt modelId="{CB885CAA-1385-4E5C-B570-018B61EF3B34}" type="pres">
      <dgm:prSet presAssocID="{C96D00BC-C2A8-43C2-952D-451142C83A93}" presName="background2" presStyleLbl="node2" presStyleIdx="3" presStyleCnt="4"/>
      <dgm:spPr/>
    </dgm:pt>
    <dgm:pt modelId="{1524D8D0-B3CA-4939-90BD-A35318C91C90}" type="pres">
      <dgm:prSet presAssocID="{C96D00BC-C2A8-43C2-952D-451142C83A93}" presName="text2" presStyleLbl="fgAcc2" presStyleIdx="3" presStyleCnt="4" custScaleX="100905" custScaleY="104185" custLinFactNeighborX="13092" custLinFactNeighborY="-15394">
        <dgm:presLayoutVars>
          <dgm:chPref val="3"/>
        </dgm:presLayoutVars>
      </dgm:prSet>
      <dgm:spPr/>
    </dgm:pt>
    <dgm:pt modelId="{321761DE-A511-4221-9397-ED07347B8340}" type="pres">
      <dgm:prSet presAssocID="{C96D00BC-C2A8-43C2-952D-451142C83A93}" presName="hierChild3" presStyleCnt="0"/>
      <dgm:spPr/>
    </dgm:pt>
  </dgm:ptLst>
  <dgm:cxnLst>
    <dgm:cxn modelId="{188DC401-09C4-4ED5-89CE-A27923D65F5C}" srcId="{1EF17046-C5A9-42D4-AADD-4983B0EA49F6}" destId="{C96D00BC-C2A8-43C2-952D-451142C83A93}" srcOrd="3" destOrd="0" parTransId="{25C059B2-368B-40AE-8E34-A0925DAF0C29}" sibTransId="{E3929084-3F7F-456F-A3EB-F495F4FF60A0}"/>
    <dgm:cxn modelId="{9ABDA903-4A40-4358-B382-194F17700328}" type="presOf" srcId="{25C059B2-368B-40AE-8E34-A0925DAF0C29}" destId="{65FED881-3CF7-4131-90FD-71925713FBCD}" srcOrd="0" destOrd="0" presId="urn:microsoft.com/office/officeart/2005/8/layout/hierarchy1"/>
    <dgm:cxn modelId="{206A6106-7561-47FD-A248-72EBFF95B83C}" srcId="{1EF17046-C5A9-42D4-AADD-4983B0EA49F6}" destId="{9C2592B0-C848-4251-BB97-2998AA2E9708}" srcOrd="1" destOrd="0" parTransId="{E95F6B63-40F5-4C70-A5B3-A3F05B15623F}" sibTransId="{2F946A32-88CC-4B55-9A18-99159B765298}"/>
    <dgm:cxn modelId="{6CB2670E-5831-42D1-9ABA-A1B03F7E35D0}" srcId="{1EF17046-C5A9-42D4-AADD-4983B0EA49F6}" destId="{A1321A8C-4D5C-4E3F-8012-230894BF6A7F}" srcOrd="2" destOrd="0" parTransId="{40619017-F27C-4F72-8374-A535ED88FCE5}" sibTransId="{17EED92E-F824-4E55-AF83-93AFE4E1F468}"/>
    <dgm:cxn modelId="{E31E9924-8A5F-40B5-83DF-7D12FF78CB7D}" type="presOf" srcId="{1EF17046-C5A9-42D4-AADD-4983B0EA49F6}" destId="{F545CD35-3B69-4075-8184-22BBB9D0DF83}" srcOrd="0" destOrd="0" presId="urn:microsoft.com/office/officeart/2005/8/layout/hierarchy1"/>
    <dgm:cxn modelId="{C48A7239-9D7E-4CC8-A990-B0519806E058}" type="presOf" srcId="{9C2592B0-C848-4251-BB97-2998AA2E9708}" destId="{542F55BA-8754-4E35-9026-D73A5F8A4FF5}" srcOrd="0" destOrd="0" presId="urn:microsoft.com/office/officeart/2005/8/layout/hierarchy1"/>
    <dgm:cxn modelId="{32DC0F41-F281-4FEF-A875-DF771FE83997}" type="presOf" srcId="{C96D00BC-C2A8-43C2-952D-451142C83A93}" destId="{1524D8D0-B3CA-4939-90BD-A35318C91C90}" srcOrd="0" destOrd="0" presId="urn:microsoft.com/office/officeart/2005/8/layout/hierarchy1"/>
    <dgm:cxn modelId="{A72D3F55-846C-41AF-B1E9-7D384B6F91B4}" type="presOf" srcId="{A1321A8C-4D5C-4E3F-8012-230894BF6A7F}" destId="{45AA6FC9-B58D-4D90-91E4-73C6166FE7D2}" srcOrd="0" destOrd="0" presId="urn:microsoft.com/office/officeart/2005/8/layout/hierarchy1"/>
    <dgm:cxn modelId="{4DB2B178-0866-4949-9900-660DFB23B7A7}" srcId="{8B446CAC-78BA-4890-9572-DD075E56149D}" destId="{1EF17046-C5A9-42D4-AADD-4983B0EA49F6}" srcOrd="0" destOrd="0" parTransId="{04149C3C-4AD9-418C-B6CC-93726414FF5C}" sibTransId="{807986C2-4DCE-4A36-AF4F-A9C24B5A5BC1}"/>
    <dgm:cxn modelId="{14441998-DBBA-4AC8-A4E9-56F2ECF57E83}" type="presOf" srcId="{56DBCD52-45F3-46B4-A6D8-4A466060784D}" destId="{9905D87B-0CB7-45AB-BFD4-98DE89F4162F}" srcOrd="0" destOrd="0" presId="urn:microsoft.com/office/officeart/2005/8/layout/hierarchy1"/>
    <dgm:cxn modelId="{EBA566AE-4AA8-483D-992D-76BF453DB45A}" type="presOf" srcId="{8B446CAC-78BA-4890-9572-DD075E56149D}" destId="{4947EEBA-5AED-4AD0-AAFD-62AA6B43A92D}" srcOrd="0" destOrd="0" presId="urn:microsoft.com/office/officeart/2005/8/layout/hierarchy1"/>
    <dgm:cxn modelId="{D53FE1B5-09D6-4123-89F0-136370161CD2}" type="presOf" srcId="{C56F37EF-1D3E-4A92-957A-DC352E2770ED}" destId="{78F69B2C-BA9F-4E67-AB8D-A1D13E3F0798}" srcOrd="0" destOrd="0" presId="urn:microsoft.com/office/officeart/2005/8/layout/hierarchy1"/>
    <dgm:cxn modelId="{5A6C5EC3-8F76-42BD-8CE1-4966546BEE64}" srcId="{1EF17046-C5A9-42D4-AADD-4983B0EA49F6}" destId="{C56F37EF-1D3E-4A92-957A-DC352E2770ED}" srcOrd="0" destOrd="0" parTransId="{56DBCD52-45F3-46B4-A6D8-4A466060784D}" sibTransId="{4D36660E-E40C-4306-8AC9-B2FFE7FF2749}"/>
    <dgm:cxn modelId="{3E4E8FD1-33E1-4A2E-94D3-9CE60D8F1CCB}" type="presOf" srcId="{40619017-F27C-4F72-8374-A535ED88FCE5}" destId="{50FF0480-4F97-4B8F-98DA-03658100D95B}" srcOrd="0" destOrd="0" presId="urn:microsoft.com/office/officeart/2005/8/layout/hierarchy1"/>
    <dgm:cxn modelId="{63FCEFDC-438E-4D05-A1CD-1C232BAC1264}" type="presOf" srcId="{E95F6B63-40F5-4C70-A5B3-A3F05B15623F}" destId="{9E68DCF7-51AC-4371-8F0C-921B0FB54CE9}" srcOrd="0" destOrd="0" presId="urn:microsoft.com/office/officeart/2005/8/layout/hierarchy1"/>
    <dgm:cxn modelId="{55652B0A-4CEF-467E-8DBC-2D8B0D82FDBD}" type="presParOf" srcId="{4947EEBA-5AED-4AD0-AAFD-62AA6B43A92D}" destId="{0D213A00-B8F0-4DA8-8B1F-009E0E456CB3}" srcOrd="0" destOrd="0" presId="urn:microsoft.com/office/officeart/2005/8/layout/hierarchy1"/>
    <dgm:cxn modelId="{F17B800A-B007-4FD2-8377-3FF8CA976B1A}" type="presParOf" srcId="{0D213A00-B8F0-4DA8-8B1F-009E0E456CB3}" destId="{46F5450C-5DF4-4177-A588-4E5A7F58CEEF}" srcOrd="0" destOrd="0" presId="urn:microsoft.com/office/officeart/2005/8/layout/hierarchy1"/>
    <dgm:cxn modelId="{4C5B9000-4715-46F5-8FED-75EB260FE03F}" type="presParOf" srcId="{46F5450C-5DF4-4177-A588-4E5A7F58CEEF}" destId="{CD015BD5-F4BD-46B5-8634-D8FDD6CAEC8A}" srcOrd="0" destOrd="0" presId="urn:microsoft.com/office/officeart/2005/8/layout/hierarchy1"/>
    <dgm:cxn modelId="{FC34C665-06F7-47BA-BBCF-10753B4851FF}" type="presParOf" srcId="{46F5450C-5DF4-4177-A588-4E5A7F58CEEF}" destId="{F545CD35-3B69-4075-8184-22BBB9D0DF83}" srcOrd="1" destOrd="0" presId="urn:microsoft.com/office/officeart/2005/8/layout/hierarchy1"/>
    <dgm:cxn modelId="{E837499E-B68D-4D50-8084-118E1E71E068}" type="presParOf" srcId="{0D213A00-B8F0-4DA8-8B1F-009E0E456CB3}" destId="{B2472297-F3AD-4421-9F2E-7EF9140D465D}" srcOrd="1" destOrd="0" presId="urn:microsoft.com/office/officeart/2005/8/layout/hierarchy1"/>
    <dgm:cxn modelId="{B522C2A4-7CCE-41F2-A127-9CAC8D1C5B51}" type="presParOf" srcId="{B2472297-F3AD-4421-9F2E-7EF9140D465D}" destId="{9905D87B-0CB7-45AB-BFD4-98DE89F4162F}" srcOrd="0" destOrd="0" presId="urn:microsoft.com/office/officeart/2005/8/layout/hierarchy1"/>
    <dgm:cxn modelId="{29B305D8-5A87-47EA-A5C2-744A1DB6D1CC}" type="presParOf" srcId="{B2472297-F3AD-4421-9F2E-7EF9140D465D}" destId="{84A0A440-BD76-4C05-9507-B695586B91FD}" srcOrd="1" destOrd="0" presId="urn:microsoft.com/office/officeart/2005/8/layout/hierarchy1"/>
    <dgm:cxn modelId="{47585605-9B07-40DE-9808-6377160F5FC2}" type="presParOf" srcId="{84A0A440-BD76-4C05-9507-B695586B91FD}" destId="{B8B8FA57-2009-43F0-9AFC-75B3263D6AE5}" srcOrd="0" destOrd="0" presId="urn:microsoft.com/office/officeart/2005/8/layout/hierarchy1"/>
    <dgm:cxn modelId="{97D6B1D5-A3C5-4CD4-A12E-BEF12B19FDC8}" type="presParOf" srcId="{B8B8FA57-2009-43F0-9AFC-75B3263D6AE5}" destId="{FC9DC6C2-B27F-4511-A4A6-4921E0EE26BC}" srcOrd="0" destOrd="0" presId="urn:microsoft.com/office/officeart/2005/8/layout/hierarchy1"/>
    <dgm:cxn modelId="{BAF234AC-6C97-4C63-B074-756AC5380A45}" type="presParOf" srcId="{B8B8FA57-2009-43F0-9AFC-75B3263D6AE5}" destId="{78F69B2C-BA9F-4E67-AB8D-A1D13E3F0798}" srcOrd="1" destOrd="0" presId="urn:microsoft.com/office/officeart/2005/8/layout/hierarchy1"/>
    <dgm:cxn modelId="{405EDCC8-2079-4737-B78B-113924FCA217}" type="presParOf" srcId="{84A0A440-BD76-4C05-9507-B695586B91FD}" destId="{FD393EDD-8C54-40D9-9278-AF048D73307D}" srcOrd="1" destOrd="0" presId="urn:microsoft.com/office/officeart/2005/8/layout/hierarchy1"/>
    <dgm:cxn modelId="{DAA92CF5-8C06-4D82-8D57-9B340F650CF8}" type="presParOf" srcId="{B2472297-F3AD-4421-9F2E-7EF9140D465D}" destId="{9E68DCF7-51AC-4371-8F0C-921B0FB54CE9}" srcOrd="2" destOrd="0" presId="urn:microsoft.com/office/officeart/2005/8/layout/hierarchy1"/>
    <dgm:cxn modelId="{F538DF87-A8D9-48F8-8106-17E8EB981856}" type="presParOf" srcId="{B2472297-F3AD-4421-9F2E-7EF9140D465D}" destId="{7BD6E20D-6EC3-4B4A-9505-EB50C662678B}" srcOrd="3" destOrd="0" presId="urn:microsoft.com/office/officeart/2005/8/layout/hierarchy1"/>
    <dgm:cxn modelId="{61CAC686-97A1-40E4-97A8-CA02CA0E9D7A}" type="presParOf" srcId="{7BD6E20D-6EC3-4B4A-9505-EB50C662678B}" destId="{FEAB01E9-8031-4743-88B5-F7FD9BFF3AC6}" srcOrd="0" destOrd="0" presId="urn:microsoft.com/office/officeart/2005/8/layout/hierarchy1"/>
    <dgm:cxn modelId="{ECC0FE63-3442-4381-BF91-D2EE053E57D1}" type="presParOf" srcId="{FEAB01E9-8031-4743-88B5-F7FD9BFF3AC6}" destId="{C1259CDD-22F3-4F24-B7DE-8B3FA1242D56}" srcOrd="0" destOrd="0" presId="urn:microsoft.com/office/officeart/2005/8/layout/hierarchy1"/>
    <dgm:cxn modelId="{22EDACC9-19CC-4E1B-833E-1BC507ACA219}" type="presParOf" srcId="{FEAB01E9-8031-4743-88B5-F7FD9BFF3AC6}" destId="{542F55BA-8754-4E35-9026-D73A5F8A4FF5}" srcOrd="1" destOrd="0" presId="urn:microsoft.com/office/officeart/2005/8/layout/hierarchy1"/>
    <dgm:cxn modelId="{DE5A77EE-2579-4201-8B15-F338416D0684}" type="presParOf" srcId="{7BD6E20D-6EC3-4B4A-9505-EB50C662678B}" destId="{9A2D2866-DC94-4F29-9E7B-5740E53D4FF1}" srcOrd="1" destOrd="0" presId="urn:microsoft.com/office/officeart/2005/8/layout/hierarchy1"/>
    <dgm:cxn modelId="{DED273E0-EC50-4EBF-ADDB-F65B5143E4F7}" type="presParOf" srcId="{B2472297-F3AD-4421-9F2E-7EF9140D465D}" destId="{50FF0480-4F97-4B8F-98DA-03658100D95B}" srcOrd="4" destOrd="0" presId="urn:microsoft.com/office/officeart/2005/8/layout/hierarchy1"/>
    <dgm:cxn modelId="{392CC16A-6431-4FCF-9BE5-631BD1017FE2}" type="presParOf" srcId="{B2472297-F3AD-4421-9F2E-7EF9140D465D}" destId="{44B3D56B-5DD2-4B74-8A80-F08027FB6E26}" srcOrd="5" destOrd="0" presId="urn:microsoft.com/office/officeart/2005/8/layout/hierarchy1"/>
    <dgm:cxn modelId="{3E8B09EF-7F20-4470-9492-3F5BFD7C889B}" type="presParOf" srcId="{44B3D56B-5DD2-4B74-8A80-F08027FB6E26}" destId="{36D5A5FD-70A1-4431-A2D6-BF0382F4DE66}" srcOrd="0" destOrd="0" presId="urn:microsoft.com/office/officeart/2005/8/layout/hierarchy1"/>
    <dgm:cxn modelId="{C4A2E9CB-179A-4AB0-A70A-3784FD4053DE}" type="presParOf" srcId="{36D5A5FD-70A1-4431-A2D6-BF0382F4DE66}" destId="{D5EE051F-E810-4E02-8384-21FE4A4090F3}" srcOrd="0" destOrd="0" presId="urn:microsoft.com/office/officeart/2005/8/layout/hierarchy1"/>
    <dgm:cxn modelId="{E9EE691A-3EEA-487C-81C0-B67D47B717C2}" type="presParOf" srcId="{36D5A5FD-70A1-4431-A2D6-BF0382F4DE66}" destId="{45AA6FC9-B58D-4D90-91E4-73C6166FE7D2}" srcOrd="1" destOrd="0" presId="urn:microsoft.com/office/officeart/2005/8/layout/hierarchy1"/>
    <dgm:cxn modelId="{91E322B2-AEB5-438E-B018-30739C2DDC22}" type="presParOf" srcId="{44B3D56B-5DD2-4B74-8A80-F08027FB6E26}" destId="{809B055E-83FB-49E9-A6CD-4BEBC73A119F}" srcOrd="1" destOrd="0" presId="urn:microsoft.com/office/officeart/2005/8/layout/hierarchy1"/>
    <dgm:cxn modelId="{C385E2BC-86AE-4E87-83D7-D88C6269AE48}" type="presParOf" srcId="{B2472297-F3AD-4421-9F2E-7EF9140D465D}" destId="{65FED881-3CF7-4131-90FD-71925713FBCD}" srcOrd="6" destOrd="0" presId="urn:microsoft.com/office/officeart/2005/8/layout/hierarchy1"/>
    <dgm:cxn modelId="{025A9860-5EB2-44A1-B82A-952B99A0010E}" type="presParOf" srcId="{B2472297-F3AD-4421-9F2E-7EF9140D465D}" destId="{96B5F556-18D1-477B-A9D3-592BA7671A44}" srcOrd="7" destOrd="0" presId="urn:microsoft.com/office/officeart/2005/8/layout/hierarchy1"/>
    <dgm:cxn modelId="{669A644A-1EC8-4EAB-9CAA-DA33E72566DA}" type="presParOf" srcId="{96B5F556-18D1-477B-A9D3-592BA7671A44}" destId="{C2443CE1-47E1-4DC0-B67C-3C4258E373DF}" srcOrd="0" destOrd="0" presId="urn:microsoft.com/office/officeart/2005/8/layout/hierarchy1"/>
    <dgm:cxn modelId="{CC9EF6D7-458C-4E88-B884-797F61B76AD9}" type="presParOf" srcId="{C2443CE1-47E1-4DC0-B67C-3C4258E373DF}" destId="{CB885CAA-1385-4E5C-B570-018B61EF3B34}" srcOrd="0" destOrd="0" presId="urn:microsoft.com/office/officeart/2005/8/layout/hierarchy1"/>
    <dgm:cxn modelId="{A51986EE-8D35-44FB-953A-EFE747C9315C}" type="presParOf" srcId="{C2443CE1-47E1-4DC0-B67C-3C4258E373DF}" destId="{1524D8D0-B3CA-4939-90BD-A35318C91C90}" srcOrd="1" destOrd="0" presId="urn:microsoft.com/office/officeart/2005/8/layout/hierarchy1"/>
    <dgm:cxn modelId="{717B5BA6-E25B-4153-9F21-A7D254A4DBB2}" type="presParOf" srcId="{96B5F556-18D1-477B-A9D3-592BA7671A44}" destId="{321761DE-A511-4221-9397-ED07347B834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ED881-3CF7-4131-90FD-71925713FBCD}">
      <dsp:nvSpPr>
        <dsp:cNvPr id="0" name=""/>
        <dsp:cNvSpPr/>
      </dsp:nvSpPr>
      <dsp:spPr>
        <a:xfrm>
          <a:off x="5749165" y="1372515"/>
          <a:ext cx="3828696" cy="1408062"/>
        </a:xfrm>
        <a:custGeom>
          <a:avLst/>
          <a:gdLst/>
          <a:ahLst/>
          <a:cxnLst/>
          <a:rect l="0" t="0" r="0" b="0"/>
          <a:pathLst>
            <a:path>
              <a:moveTo>
                <a:pt x="0" y="0"/>
              </a:moveTo>
              <a:lnTo>
                <a:pt x="0" y="1185207"/>
              </a:lnTo>
              <a:lnTo>
                <a:pt x="3828696" y="1185207"/>
              </a:lnTo>
              <a:lnTo>
                <a:pt x="3828696" y="1408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FF0480-4F97-4B8F-98DA-03658100D95B}">
      <dsp:nvSpPr>
        <dsp:cNvPr id="0" name=""/>
        <dsp:cNvSpPr/>
      </dsp:nvSpPr>
      <dsp:spPr>
        <a:xfrm>
          <a:off x="5749165" y="1372515"/>
          <a:ext cx="875782" cy="1254587"/>
        </a:xfrm>
        <a:custGeom>
          <a:avLst/>
          <a:gdLst/>
          <a:ahLst/>
          <a:cxnLst/>
          <a:rect l="0" t="0" r="0" b="0"/>
          <a:pathLst>
            <a:path>
              <a:moveTo>
                <a:pt x="0" y="0"/>
              </a:moveTo>
              <a:lnTo>
                <a:pt x="0" y="1031732"/>
              </a:lnTo>
              <a:lnTo>
                <a:pt x="875782" y="1031732"/>
              </a:lnTo>
              <a:lnTo>
                <a:pt x="875782" y="12545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68DCF7-51AC-4371-8F0C-921B0FB54CE9}">
      <dsp:nvSpPr>
        <dsp:cNvPr id="0" name=""/>
        <dsp:cNvSpPr/>
      </dsp:nvSpPr>
      <dsp:spPr>
        <a:xfrm>
          <a:off x="3745254" y="1372515"/>
          <a:ext cx="2003911" cy="736495"/>
        </a:xfrm>
        <a:custGeom>
          <a:avLst/>
          <a:gdLst/>
          <a:ahLst/>
          <a:cxnLst/>
          <a:rect l="0" t="0" r="0" b="0"/>
          <a:pathLst>
            <a:path>
              <a:moveTo>
                <a:pt x="2003911" y="0"/>
              </a:moveTo>
              <a:lnTo>
                <a:pt x="2003911" y="513641"/>
              </a:lnTo>
              <a:lnTo>
                <a:pt x="0" y="513641"/>
              </a:lnTo>
              <a:lnTo>
                <a:pt x="0" y="7364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05D87B-0CB7-45AB-BFD4-98DE89F4162F}">
      <dsp:nvSpPr>
        <dsp:cNvPr id="0" name=""/>
        <dsp:cNvSpPr/>
      </dsp:nvSpPr>
      <dsp:spPr>
        <a:xfrm>
          <a:off x="982750" y="1372515"/>
          <a:ext cx="4766415" cy="395496"/>
        </a:xfrm>
        <a:custGeom>
          <a:avLst/>
          <a:gdLst/>
          <a:ahLst/>
          <a:cxnLst/>
          <a:rect l="0" t="0" r="0" b="0"/>
          <a:pathLst>
            <a:path>
              <a:moveTo>
                <a:pt x="4766415" y="0"/>
              </a:moveTo>
              <a:lnTo>
                <a:pt x="4766415" y="172641"/>
              </a:lnTo>
              <a:lnTo>
                <a:pt x="0" y="172641"/>
              </a:lnTo>
              <a:lnTo>
                <a:pt x="0" y="395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015BD5-F4BD-46B5-8634-D8FDD6CAEC8A}">
      <dsp:nvSpPr>
        <dsp:cNvPr id="0" name=""/>
        <dsp:cNvSpPr/>
      </dsp:nvSpPr>
      <dsp:spPr>
        <a:xfrm>
          <a:off x="4546353" y="-155055"/>
          <a:ext cx="2405624" cy="1527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45CD35-3B69-4075-8184-22BBB9D0DF83}">
      <dsp:nvSpPr>
        <dsp:cNvPr id="0" name=""/>
        <dsp:cNvSpPr/>
      </dsp:nvSpPr>
      <dsp:spPr>
        <a:xfrm>
          <a:off x="4813645" y="98871"/>
          <a:ext cx="2405624" cy="1527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uk-UA" sz="2600" kern="1200" dirty="0"/>
            <a:t> Бюджет галузі</a:t>
          </a:r>
          <a:br>
            <a:rPr lang="uk-UA" sz="2600" kern="1200" dirty="0"/>
          </a:br>
          <a:r>
            <a:rPr lang="uk-UA" sz="2600" kern="1200" dirty="0"/>
            <a:t>231,6</a:t>
          </a:r>
          <a:r>
            <a:rPr lang="uk-UA" sz="2600" b="1" kern="1200" dirty="0">
              <a:solidFill>
                <a:srgbClr val="FF0000"/>
              </a:solidFill>
            </a:rPr>
            <a:t> </a:t>
          </a:r>
          <a:r>
            <a:rPr lang="uk-UA" sz="2600" kern="1200" dirty="0"/>
            <a:t>млн. грн.</a:t>
          </a:r>
        </a:p>
      </dsp:txBody>
      <dsp:txXfrm>
        <a:off x="4858386" y="143612"/>
        <a:ext cx="2316142" cy="1438089"/>
      </dsp:txXfrm>
    </dsp:sp>
    <dsp:sp modelId="{FC9DC6C2-B27F-4511-A4A6-4921E0EE26BC}">
      <dsp:nvSpPr>
        <dsp:cNvPr id="0" name=""/>
        <dsp:cNvSpPr/>
      </dsp:nvSpPr>
      <dsp:spPr>
        <a:xfrm>
          <a:off x="-162013" y="1768012"/>
          <a:ext cx="2289528" cy="14320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69B2C-BA9F-4E67-AB8D-A1D13E3F0798}">
      <dsp:nvSpPr>
        <dsp:cNvPr id="0" name=""/>
        <dsp:cNvSpPr/>
      </dsp:nvSpPr>
      <dsp:spPr>
        <a:xfrm>
          <a:off x="105277" y="2021939"/>
          <a:ext cx="2289528" cy="14320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uk-UA" sz="2600" kern="1200" dirty="0"/>
            <a:t>Безпека та оборона </a:t>
          </a:r>
          <a:br>
            <a:rPr lang="uk-UA" sz="2600" kern="1200" dirty="0"/>
          </a:br>
          <a:r>
            <a:rPr lang="uk-UA" sz="2600" kern="1200" dirty="0"/>
            <a:t>4,1</a:t>
          </a:r>
          <a:r>
            <a:rPr lang="uk-UA" sz="2600" b="1" kern="1200" dirty="0">
              <a:solidFill>
                <a:srgbClr val="FF0000"/>
              </a:solidFill>
            </a:rPr>
            <a:t> </a:t>
          </a:r>
          <a:r>
            <a:rPr lang="uk-UA" sz="2600" kern="1200" dirty="0"/>
            <a:t>млн. грн.</a:t>
          </a:r>
        </a:p>
      </dsp:txBody>
      <dsp:txXfrm>
        <a:off x="147220" y="2063882"/>
        <a:ext cx="2205642" cy="1348150"/>
      </dsp:txXfrm>
    </dsp:sp>
    <dsp:sp modelId="{C1259CDD-22F3-4F24-B7DE-8B3FA1242D56}">
      <dsp:nvSpPr>
        <dsp:cNvPr id="0" name=""/>
        <dsp:cNvSpPr/>
      </dsp:nvSpPr>
      <dsp:spPr>
        <a:xfrm>
          <a:off x="2694646" y="2109011"/>
          <a:ext cx="2101216" cy="1420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F55BA-8754-4E35-9026-D73A5F8A4FF5}">
      <dsp:nvSpPr>
        <dsp:cNvPr id="0" name=""/>
        <dsp:cNvSpPr/>
      </dsp:nvSpPr>
      <dsp:spPr>
        <a:xfrm>
          <a:off x="2961937" y="2362938"/>
          <a:ext cx="2101216" cy="14203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uk-UA" sz="2600" kern="1200" dirty="0"/>
            <a:t>Стійкість 169,5 </a:t>
          </a:r>
          <a:r>
            <a:rPr lang="uk-UA" sz="2600" kern="1200" dirty="0" err="1"/>
            <a:t>млн.грн</a:t>
          </a:r>
          <a:r>
            <a:rPr lang="uk-UA" sz="2600" kern="1200" dirty="0"/>
            <a:t>.</a:t>
          </a:r>
          <a:endParaRPr lang="ru-RU" sz="2600" kern="1200" dirty="0"/>
        </a:p>
      </dsp:txBody>
      <dsp:txXfrm>
        <a:off x="3003538" y="2404539"/>
        <a:ext cx="2018014" cy="1337149"/>
      </dsp:txXfrm>
    </dsp:sp>
    <dsp:sp modelId="{D5EE051F-E810-4E02-8384-21FE4A4090F3}">
      <dsp:nvSpPr>
        <dsp:cNvPr id="0" name=""/>
        <dsp:cNvSpPr/>
      </dsp:nvSpPr>
      <dsp:spPr>
        <a:xfrm>
          <a:off x="5444809" y="2627103"/>
          <a:ext cx="2360278" cy="1158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A6FC9-B58D-4D90-91E4-73C6166FE7D2}">
      <dsp:nvSpPr>
        <dsp:cNvPr id="0" name=""/>
        <dsp:cNvSpPr/>
      </dsp:nvSpPr>
      <dsp:spPr>
        <a:xfrm>
          <a:off x="5712100" y="2881029"/>
          <a:ext cx="2360278" cy="1158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ts val="0"/>
            </a:spcAft>
            <a:buNone/>
          </a:pPr>
          <a:r>
            <a:rPr lang="uk-UA" sz="2600" kern="1200" dirty="0"/>
            <a:t>Турбота</a:t>
          </a:r>
        </a:p>
        <a:p>
          <a:pPr marL="0" lvl="0" indent="0" algn="ctr" defTabSz="1155700">
            <a:lnSpc>
              <a:spcPct val="90000"/>
            </a:lnSpc>
            <a:spcBef>
              <a:spcPct val="0"/>
            </a:spcBef>
            <a:spcAft>
              <a:spcPts val="0"/>
            </a:spcAft>
            <a:buNone/>
          </a:pPr>
          <a:r>
            <a:rPr lang="uk-UA" sz="2600" kern="1200" dirty="0"/>
            <a:t> 51,7 </a:t>
          </a:r>
          <a:r>
            <a:rPr lang="uk-UA" sz="2600" kern="1200" dirty="0" err="1"/>
            <a:t>млн.грн</a:t>
          </a:r>
          <a:r>
            <a:rPr lang="uk-UA" sz="2600" kern="1200" dirty="0"/>
            <a:t>.</a:t>
          </a:r>
        </a:p>
      </dsp:txBody>
      <dsp:txXfrm>
        <a:off x="5746028" y="2914957"/>
        <a:ext cx="2292422" cy="1090547"/>
      </dsp:txXfrm>
    </dsp:sp>
    <dsp:sp modelId="{CB885CAA-1385-4E5C-B570-018B61EF3B34}">
      <dsp:nvSpPr>
        <dsp:cNvPr id="0" name=""/>
        <dsp:cNvSpPr/>
      </dsp:nvSpPr>
      <dsp:spPr>
        <a:xfrm>
          <a:off x="8364164" y="2780578"/>
          <a:ext cx="2427394" cy="1591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4D8D0-B3CA-4939-90BD-A35318C91C90}">
      <dsp:nvSpPr>
        <dsp:cNvPr id="0" name=""/>
        <dsp:cNvSpPr/>
      </dsp:nvSpPr>
      <dsp:spPr>
        <a:xfrm>
          <a:off x="8631456" y="3034505"/>
          <a:ext cx="2427394" cy="1591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uk-UA" sz="2600" kern="1200" dirty="0"/>
            <a:t>Інші </a:t>
          </a:r>
        </a:p>
        <a:p>
          <a:pPr marL="0" lvl="0" indent="0" algn="ctr" defTabSz="1155700">
            <a:lnSpc>
              <a:spcPct val="90000"/>
            </a:lnSpc>
            <a:spcBef>
              <a:spcPct val="0"/>
            </a:spcBef>
            <a:spcAft>
              <a:spcPct val="35000"/>
            </a:spcAft>
            <a:buNone/>
          </a:pPr>
          <a:r>
            <a:rPr lang="uk-UA" sz="2600" kern="1200" dirty="0"/>
            <a:t>6,3млн.грн.</a:t>
          </a:r>
          <a:endParaRPr lang="ru-RU" sz="2600" kern="1200" dirty="0"/>
        </a:p>
      </dsp:txBody>
      <dsp:txXfrm>
        <a:off x="8678069" y="3081118"/>
        <a:ext cx="2334168" cy="14982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1650"/>
          </a:xfrm>
          <a:prstGeom prst="rect">
            <a:avLst/>
          </a:prstGeom>
        </p:spPr>
        <p:txBody>
          <a:bodyPr vert="horz" lIns="96606" tIns="48303" rIns="96606" bIns="48303" rtlCol="0"/>
          <a:lstStyle>
            <a:lvl1pPr algn="l" fontAlgn="auto">
              <a:spcBef>
                <a:spcPts val="0"/>
              </a:spcBef>
              <a:spcAft>
                <a:spcPts val="0"/>
              </a:spcAft>
              <a:defRPr sz="1300">
                <a:latin typeface="+mn-lt"/>
                <a:cs typeface="+mn-cs"/>
              </a:defRPr>
            </a:lvl1pPr>
          </a:lstStyle>
          <a:p>
            <a:pPr>
              <a:defRPr/>
            </a:pPr>
            <a:endParaRPr lang="uk-UA"/>
          </a:p>
        </p:txBody>
      </p:sp>
      <p:sp>
        <p:nvSpPr>
          <p:cNvPr id="3" name="Дата 2"/>
          <p:cNvSpPr>
            <a:spLocks noGrp="1"/>
          </p:cNvSpPr>
          <p:nvPr>
            <p:ph type="dt" idx="1"/>
          </p:nvPr>
        </p:nvSpPr>
        <p:spPr>
          <a:xfrm>
            <a:off x="3902075" y="0"/>
            <a:ext cx="2984500" cy="501650"/>
          </a:xfrm>
          <a:prstGeom prst="rect">
            <a:avLst/>
          </a:prstGeom>
        </p:spPr>
        <p:txBody>
          <a:bodyPr vert="horz" lIns="96606" tIns="48303" rIns="96606" bIns="48303" rtlCol="0"/>
          <a:lstStyle>
            <a:lvl1pPr algn="r" fontAlgn="auto">
              <a:spcBef>
                <a:spcPts val="0"/>
              </a:spcBef>
              <a:spcAft>
                <a:spcPts val="0"/>
              </a:spcAft>
              <a:defRPr sz="1300">
                <a:latin typeface="+mn-lt"/>
                <a:cs typeface="+mn-cs"/>
              </a:defRPr>
            </a:lvl1pPr>
          </a:lstStyle>
          <a:p>
            <a:pPr>
              <a:defRPr/>
            </a:pPr>
            <a:fld id="{AF23DCE0-570B-40C2-A912-CA35475E1498}" type="datetimeFigureOut">
              <a:rPr lang="uk-UA"/>
              <a:pPr>
                <a:defRPr/>
              </a:pPr>
              <a:t>29.01.2026</a:t>
            </a:fld>
            <a:endParaRPr lang="uk-UA"/>
          </a:p>
        </p:txBody>
      </p:sp>
      <p:sp>
        <p:nvSpPr>
          <p:cNvPr id="4" name="Образ слайда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06" tIns="48303" rIns="96606" bIns="48303" rtlCol="0" anchor="ctr"/>
          <a:lstStyle/>
          <a:p>
            <a:pPr lvl="0"/>
            <a:endParaRPr lang="uk-UA" noProof="0"/>
          </a:p>
        </p:txBody>
      </p:sp>
      <p:sp>
        <p:nvSpPr>
          <p:cNvPr id="5" name="Заметки 4"/>
          <p:cNvSpPr>
            <a:spLocks noGrp="1"/>
          </p:cNvSpPr>
          <p:nvPr>
            <p:ph type="body" sz="quarter" idx="3"/>
          </p:nvPr>
        </p:nvSpPr>
        <p:spPr>
          <a:xfrm>
            <a:off x="688975" y="4759325"/>
            <a:ext cx="5510213" cy="4508500"/>
          </a:xfrm>
          <a:prstGeom prst="rect">
            <a:avLst/>
          </a:prstGeom>
        </p:spPr>
        <p:txBody>
          <a:bodyPr vert="horz" lIns="96606" tIns="48303" rIns="96606" bIns="48303"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uk-UA" noProof="0"/>
          </a:p>
        </p:txBody>
      </p:sp>
      <p:sp>
        <p:nvSpPr>
          <p:cNvPr id="6" name="Нижний колонтитул 5"/>
          <p:cNvSpPr>
            <a:spLocks noGrp="1"/>
          </p:cNvSpPr>
          <p:nvPr>
            <p:ph type="ftr" sz="quarter" idx="4"/>
          </p:nvPr>
        </p:nvSpPr>
        <p:spPr>
          <a:xfrm>
            <a:off x="0" y="9515475"/>
            <a:ext cx="2984500" cy="501650"/>
          </a:xfrm>
          <a:prstGeom prst="rect">
            <a:avLst/>
          </a:prstGeom>
        </p:spPr>
        <p:txBody>
          <a:bodyPr vert="horz" lIns="96606" tIns="48303" rIns="96606" bIns="48303" rtlCol="0" anchor="b"/>
          <a:lstStyle>
            <a:lvl1pPr algn="l" fontAlgn="auto">
              <a:spcBef>
                <a:spcPts val="0"/>
              </a:spcBef>
              <a:spcAft>
                <a:spcPts val="0"/>
              </a:spcAft>
              <a:defRPr sz="13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902075" y="9515475"/>
            <a:ext cx="2984500" cy="501650"/>
          </a:xfrm>
          <a:prstGeom prst="rect">
            <a:avLst/>
          </a:prstGeom>
        </p:spPr>
        <p:txBody>
          <a:bodyPr vert="horz" lIns="96606" tIns="48303" rIns="96606" bIns="48303" rtlCol="0" anchor="b"/>
          <a:lstStyle>
            <a:lvl1pPr algn="r" fontAlgn="auto">
              <a:spcBef>
                <a:spcPts val="0"/>
              </a:spcBef>
              <a:spcAft>
                <a:spcPts val="0"/>
              </a:spcAft>
              <a:defRPr sz="1300">
                <a:latin typeface="+mn-lt"/>
                <a:cs typeface="+mn-cs"/>
              </a:defRPr>
            </a:lvl1pPr>
          </a:lstStyle>
          <a:p>
            <a:pPr>
              <a:defRPr/>
            </a:pPr>
            <a:fld id="{87DA6959-0D5B-450A-BCE0-E8159B461CF7}" type="slidenum">
              <a:rPr lang="uk-UA"/>
              <a:pPr>
                <a:defRPr/>
              </a:pPr>
              <a:t>‹№›</a:t>
            </a:fld>
            <a:endParaRPr 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Місце для зображення 1"/>
          <p:cNvSpPr>
            <a:spLocks noGrp="1" noRot="1" noChangeAspect="1"/>
          </p:cNvSpPr>
          <p:nvPr>
            <p:ph type="sldImg"/>
          </p:nvPr>
        </p:nvSpPr>
        <p:spPr bwMode="auto">
          <a:noFill/>
          <a:ln>
            <a:solidFill>
              <a:srgbClr val="000000"/>
            </a:solidFill>
            <a:miter lim="800000"/>
            <a:headEnd/>
            <a:tailEnd/>
          </a:ln>
        </p:spPr>
      </p:sp>
      <p:sp>
        <p:nvSpPr>
          <p:cNvPr id="58370" name="Місце для нотаток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Місце для номера слайда 3"/>
          <p:cNvSpPr>
            <a:spLocks noGrp="1"/>
          </p:cNvSpPr>
          <p:nvPr>
            <p:ph type="sldNum" sz="quarter" idx="5"/>
          </p:nvPr>
        </p:nvSpPr>
        <p:spPr/>
        <p:txBody>
          <a:bodyPr/>
          <a:lstStyle/>
          <a:p>
            <a:pPr>
              <a:defRPr/>
            </a:pPr>
            <a:fld id="{8AB8C57F-A1DF-425C-A126-2F8A2067BBC2}" type="slidenum">
              <a:rPr lang="uk-UA" smtClean="0"/>
              <a:pPr>
                <a:defRPr/>
              </a:pPr>
              <a:t>1</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Образ слайда 1"/>
          <p:cNvSpPr>
            <a:spLocks noGrp="1" noRot="1" noChangeAspect="1"/>
          </p:cNvSpPr>
          <p:nvPr>
            <p:ph type="sldImg"/>
          </p:nvPr>
        </p:nvSpPr>
        <p:spPr bwMode="auto">
          <a:noFill/>
          <a:ln>
            <a:solidFill>
              <a:srgbClr val="000000"/>
            </a:solidFill>
            <a:miter lim="800000"/>
            <a:headEnd/>
            <a:tailEnd/>
          </a:ln>
        </p:spPr>
      </p:sp>
      <p:sp>
        <p:nvSpPr>
          <p:cNvPr id="60418"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483C75F1-5B6C-4D4E-A894-80213EF8C9F6}" type="slidenum">
              <a:rPr lang="uk-UA" smtClean="0"/>
              <a:pPr>
                <a:defRPr/>
              </a:pPr>
              <a:t>2</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Образ слайда 1"/>
          <p:cNvSpPr>
            <a:spLocks noGrp="1" noRot="1" noChangeAspect="1"/>
          </p:cNvSpPr>
          <p:nvPr>
            <p:ph type="sldImg"/>
          </p:nvPr>
        </p:nvSpPr>
        <p:spPr bwMode="auto">
          <a:noFill/>
          <a:ln>
            <a:solidFill>
              <a:srgbClr val="000000"/>
            </a:solidFill>
            <a:miter lim="800000"/>
            <a:headEnd/>
            <a:tailEnd/>
          </a:ln>
        </p:spPr>
      </p:sp>
      <p:sp>
        <p:nvSpPr>
          <p:cNvPr id="634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7305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12BA03-9F09-48DF-A0AF-4BF899F4FC9F}" type="slidenum">
              <a:rPr lang="uk-UA">
                <a:solidFill>
                  <a:srgbClr val="000000"/>
                </a:solidFill>
                <a:cs typeface="Arial" charset="0"/>
              </a:rPr>
              <a:pPr fontAlgn="base">
                <a:spcBef>
                  <a:spcPct val="0"/>
                </a:spcBef>
                <a:spcAft>
                  <a:spcPct val="0"/>
                </a:spcAft>
                <a:defRPr/>
              </a:pPr>
              <a:t>4</a:t>
            </a:fld>
            <a:endParaRPr lang="uk-UA">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Образ слайда 1"/>
          <p:cNvSpPr>
            <a:spLocks noGrp="1" noRot="1" noChangeAspect="1"/>
          </p:cNvSpPr>
          <p:nvPr>
            <p:ph type="sldImg"/>
          </p:nvPr>
        </p:nvSpPr>
        <p:spPr bwMode="auto">
          <a:noFill/>
          <a:ln>
            <a:solidFill>
              <a:srgbClr val="000000"/>
            </a:solidFill>
            <a:miter lim="800000"/>
            <a:headEnd/>
            <a:tailEnd/>
          </a:ln>
        </p:spPr>
      </p:sp>
      <p:sp>
        <p:nvSpPr>
          <p:cNvPr id="686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20377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9F2B40-0D92-417D-AE02-CFC4ECE1D747}" type="slidenum">
              <a:rPr lang="uk-UA">
                <a:cs typeface="Arial" charset="0"/>
              </a:rPr>
              <a:pPr fontAlgn="base">
                <a:spcBef>
                  <a:spcPct val="0"/>
                </a:spcBef>
                <a:spcAft>
                  <a:spcPct val="0"/>
                </a:spcAft>
                <a:defRPr/>
              </a:pPr>
              <a:t>8</a:t>
            </a:fld>
            <a:endParaRPr lang="uk-UA">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Образ слайда 1"/>
          <p:cNvSpPr>
            <a:spLocks noGrp="1" noRot="1" noChangeAspect="1"/>
          </p:cNvSpPr>
          <p:nvPr>
            <p:ph type="sldImg"/>
          </p:nvPr>
        </p:nvSpPr>
        <p:spPr bwMode="auto">
          <a:noFill/>
          <a:ln>
            <a:solidFill>
              <a:srgbClr val="000000"/>
            </a:solidFill>
            <a:miter lim="800000"/>
            <a:headEnd/>
            <a:tailEnd/>
          </a:ln>
        </p:spPr>
      </p:sp>
      <p:sp>
        <p:nvSpPr>
          <p:cNvPr id="706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20377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58F230-C9BF-4BF6-9475-6564445A7B11}" type="slidenum">
              <a:rPr lang="uk-UA">
                <a:cs typeface="Arial" charset="0"/>
              </a:rPr>
              <a:pPr fontAlgn="base">
                <a:spcBef>
                  <a:spcPct val="0"/>
                </a:spcBef>
                <a:spcAft>
                  <a:spcPct val="0"/>
                </a:spcAft>
                <a:defRPr/>
              </a:pPr>
              <a:t>9</a:t>
            </a:fld>
            <a:endParaRPr lang="uk-UA">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Образ слайда 1"/>
          <p:cNvSpPr>
            <a:spLocks noGrp="1" noRot="1" noChangeAspect="1"/>
          </p:cNvSpPr>
          <p:nvPr>
            <p:ph type="sldImg"/>
          </p:nvPr>
        </p:nvSpPr>
        <p:spPr bwMode="auto">
          <a:noFill/>
          <a:ln>
            <a:solidFill>
              <a:srgbClr val="000000"/>
            </a:solidFill>
            <a:miter lim="800000"/>
            <a:headEnd/>
            <a:tailEnd/>
          </a:ln>
        </p:spPr>
      </p:sp>
      <p:sp>
        <p:nvSpPr>
          <p:cNvPr id="727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20377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064759-7D9A-4493-8D20-1D434C98F4ED}" type="slidenum">
              <a:rPr lang="uk-UA">
                <a:cs typeface="Arial" charset="0"/>
              </a:rPr>
              <a:pPr fontAlgn="base">
                <a:spcBef>
                  <a:spcPct val="0"/>
                </a:spcBef>
                <a:spcAft>
                  <a:spcPct val="0"/>
                </a:spcAft>
                <a:defRPr/>
              </a:pPr>
              <a:t>10</a:t>
            </a:fld>
            <a:endParaRPr lang="uk-UA">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0"/>
            <a:ext cx="10363200" cy="1470025"/>
          </a:xfrm>
        </p:spPr>
        <p:txBody>
          <a:bodyPr/>
          <a:lstStyle/>
          <a:p>
            <a:r>
              <a:rPr lang="uk-UA"/>
              <a:t>Зразок заголовка</a:t>
            </a:r>
          </a:p>
        </p:txBody>
      </p:sp>
      <p:sp>
        <p:nvSpPr>
          <p:cNvPr id="3" name="Пі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p>
        </p:txBody>
      </p:sp>
      <p:sp>
        <p:nvSpPr>
          <p:cNvPr id="4" name="Місце для дати 3"/>
          <p:cNvSpPr>
            <a:spLocks noGrp="1"/>
          </p:cNvSpPr>
          <p:nvPr>
            <p:ph type="dt" sz="half" idx="10"/>
          </p:nvPr>
        </p:nvSpPr>
        <p:spPr/>
        <p:txBody>
          <a:bodyPr/>
          <a:lstStyle>
            <a:lvl1pPr>
              <a:defRPr/>
            </a:lvl1pPr>
          </a:lstStyle>
          <a:p>
            <a:pPr>
              <a:defRPr/>
            </a:pPr>
            <a:fld id="{9C81D86A-6CFE-44D6-9C09-E6C174788560}"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F2951037-77BC-4CFD-AD26-0FD01CD8AF8D}"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76D9D802-063B-43B3-AA8D-3D4DBF77E17A}"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C4D60073-E90A-42A7-BAF4-ACD75961061C}"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839200" y="274643"/>
            <a:ext cx="27432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609600" y="274643"/>
            <a:ext cx="80264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BF103CA0-E95E-40A8-91F6-3DD3454F2912}"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A0DA5AC4-F047-49FB-8D6A-F12E211F1888}" type="slidenum">
              <a:rPr lang="uk-UA"/>
              <a:pPr>
                <a:defRPr/>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uk-UA"/>
              <a:t>Зразок заголовка</a:t>
            </a:r>
          </a:p>
        </p:txBody>
      </p:sp>
      <p:sp>
        <p:nvSpPr>
          <p:cNvPr id="3" name="Пі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p>
        </p:txBody>
      </p:sp>
      <p:sp>
        <p:nvSpPr>
          <p:cNvPr id="4" name="Місце для дати 3"/>
          <p:cNvSpPr>
            <a:spLocks noGrp="1"/>
          </p:cNvSpPr>
          <p:nvPr>
            <p:ph type="dt" sz="half" idx="10"/>
          </p:nvPr>
        </p:nvSpPr>
        <p:spPr/>
        <p:txBody>
          <a:bodyPr/>
          <a:lstStyle>
            <a:lvl1pPr>
              <a:defRPr/>
            </a:lvl1pPr>
          </a:lstStyle>
          <a:p>
            <a:pPr>
              <a:defRPr/>
            </a:pPr>
            <a:fld id="{F3EA8508-7945-4243-95A4-2FD187C0DD03}"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B5DF82AB-3044-4B67-8C7A-7B07F08689B5}" type="slidenum">
              <a:rPr lang="uk-UA"/>
              <a:pPr>
                <a:defRPr/>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1037E823-E80A-4725-8586-F25318AB404B}"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B7C82F49-2784-4F1F-B508-E6D2DFE7ED24}" type="slidenum">
              <a:rPr lang="uk-UA"/>
              <a:pPr>
                <a:defRPr/>
              </a:pPr>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uk-UA"/>
              <a:t>Зразок заголовка</a:t>
            </a:r>
          </a:p>
        </p:txBody>
      </p:sp>
      <p:sp>
        <p:nvSpPr>
          <p:cNvPr id="3" name="Місце для тексту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lvl1pPr>
              <a:defRPr/>
            </a:lvl1pPr>
          </a:lstStyle>
          <a:p>
            <a:pPr>
              <a:defRPr/>
            </a:pPr>
            <a:fld id="{511350E7-70BB-4311-B745-9ABB8F862A89}"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4DBB64CC-CFE2-4F11-BA0C-0D4771035019}" type="slidenum">
              <a:rPr lang="uk-UA"/>
              <a:pPr>
                <a:defRPr/>
              </a:pPr>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3"/>
          <p:cNvSpPr>
            <a:spLocks noGrp="1"/>
          </p:cNvSpPr>
          <p:nvPr>
            <p:ph type="dt" sz="half" idx="10"/>
          </p:nvPr>
        </p:nvSpPr>
        <p:spPr/>
        <p:txBody>
          <a:bodyPr/>
          <a:lstStyle>
            <a:lvl1pPr>
              <a:defRPr/>
            </a:lvl1pPr>
          </a:lstStyle>
          <a:p>
            <a:pPr>
              <a:defRPr/>
            </a:pPr>
            <a:fld id="{692E87D3-98E0-4D44-9692-D93F0D61663E}" type="datetimeFigureOut">
              <a:rPr lang="uk-UA"/>
              <a:pPr>
                <a:defRPr/>
              </a:pPr>
              <a:t>29.01.2026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CAAA3604-7E3D-4811-8A0C-B1DF8F6468BB}" type="slidenum">
              <a:rPr lang="uk-UA"/>
              <a:pPr>
                <a:defRPr/>
              </a:pPr>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a:t>Зразок заголовка</a:t>
            </a:r>
          </a:p>
        </p:txBody>
      </p:sp>
      <p:sp>
        <p:nvSpPr>
          <p:cNvPr id="3" name="Місце для тексту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3"/>
          <p:cNvSpPr>
            <a:spLocks noGrp="1"/>
          </p:cNvSpPr>
          <p:nvPr>
            <p:ph type="dt" sz="half" idx="10"/>
          </p:nvPr>
        </p:nvSpPr>
        <p:spPr/>
        <p:txBody>
          <a:bodyPr/>
          <a:lstStyle>
            <a:lvl1pPr>
              <a:defRPr/>
            </a:lvl1pPr>
          </a:lstStyle>
          <a:p>
            <a:pPr>
              <a:defRPr/>
            </a:pPr>
            <a:fld id="{E4FB51EF-E017-45C0-A44F-346642C86333}" type="datetimeFigureOut">
              <a:rPr lang="uk-UA"/>
              <a:pPr>
                <a:defRPr/>
              </a:pPr>
              <a:t>29.01.2026</a:t>
            </a:fld>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p:cNvSpPr>
            <a:spLocks noGrp="1"/>
          </p:cNvSpPr>
          <p:nvPr>
            <p:ph type="sldNum" sz="quarter" idx="12"/>
          </p:nvPr>
        </p:nvSpPr>
        <p:spPr/>
        <p:txBody>
          <a:bodyPr/>
          <a:lstStyle>
            <a:lvl1pPr>
              <a:defRPr/>
            </a:lvl1pPr>
          </a:lstStyle>
          <a:p>
            <a:pPr>
              <a:defRPr/>
            </a:pPr>
            <a:fld id="{909D7D75-A4CD-47BD-8BE0-589D83250BC6}" type="slidenum">
              <a:rPr lang="uk-UA"/>
              <a:pPr>
                <a:defRPr/>
              </a:pPr>
              <a:t>‹№›</a:t>
            </a:fld>
            <a:endParaRPr lang="uk-U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3"/>
          <p:cNvSpPr>
            <a:spLocks noGrp="1"/>
          </p:cNvSpPr>
          <p:nvPr>
            <p:ph type="dt" sz="half" idx="10"/>
          </p:nvPr>
        </p:nvSpPr>
        <p:spPr/>
        <p:txBody>
          <a:bodyPr/>
          <a:lstStyle>
            <a:lvl1pPr>
              <a:defRPr/>
            </a:lvl1pPr>
          </a:lstStyle>
          <a:p>
            <a:pPr>
              <a:defRPr/>
            </a:pPr>
            <a:fld id="{F24B9C0B-352E-4243-865A-D8164F8C1567}" type="datetimeFigureOut">
              <a:rPr lang="uk-UA"/>
              <a:pPr>
                <a:defRPr/>
              </a:pPr>
              <a:t>29.01.2026</a:t>
            </a:fld>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p:cNvSpPr>
            <a:spLocks noGrp="1"/>
          </p:cNvSpPr>
          <p:nvPr>
            <p:ph type="sldNum" sz="quarter" idx="12"/>
          </p:nvPr>
        </p:nvSpPr>
        <p:spPr/>
        <p:txBody>
          <a:bodyPr/>
          <a:lstStyle>
            <a:lvl1pPr>
              <a:defRPr/>
            </a:lvl1pPr>
          </a:lstStyle>
          <a:p>
            <a:pPr>
              <a:defRPr/>
            </a:pPr>
            <a:fld id="{9B8AB16A-6DBF-4322-88FD-0D8237F8F221}" type="slidenum">
              <a:rPr lang="uk-UA"/>
              <a:pPr>
                <a:defRPr/>
              </a:pPr>
              <a:t>‹№›</a:t>
            </a:fld>
            <a:endParaRPr lang="uk-U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fld id="{565E7D2B-3F28-4EA4-9BA7-436750F93895}" type="datetimeFigureOut">
              <a:rPr lang="uk-UA"/>
              <a:pPr>
                <a:defRPr/>
              </a:pPr>
              <a:t>29.01.2026</a:t>
            </a:fld>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p:cNvSpPr>
            <a:spLocks noGrp="1"/>
          </p:cNvSpPr>
          <p:nvPr>
            <p:ph type="sldNum" sz="quarter" idx="12"/>
          </p:nvPr>
        </p:nvSpPr>
        <p:spPr/>
        <p:txBody>
          <a:bodyPr/>
          <a:lstStyle>
            <a:lvl1pPr>
              <a:defRPr/>
            </a:lvl1pPr>
          </a:lstStyle>
          <a:p>
            <a:pPr>
              <a:defRPr/>
            </a:pPr>
            <a:fld id="{DB1A1BD5-C7CF-4257-9C8B-D8A3B6B6BA05}" type="slidenum">
              <a:rPr lang="uk-UA"/>
              <a:pPr>
                <a:defRPr/>
              </a:pPr>
              <a:t>‹№›</a:t>
            </a:fld>
            <a:endParaRPr lang="uk-U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uk-UA"/>
              <a:t>Зразок заголовка</a:t>
            </a:r>
          </a:p>
        </p:txBody>
      </p:sp>
      <p:sp>
        <p:nvSpPr>
          <p:cNvPr id="3" name="Місце для вмісту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3"/>
          <p:cNvSpPr>
            <a:spLocks noGrp="1"/>
          </p:cNvSpPr>
          <p:nvPr>
            <p:ph type="dt" sz="half" idx="10"/>
          </p:nvPr>
        </p:nvSpPr>
        <p:spPr/>
        <p:txBody>
          <a:bodyPr/>
          <a:lstStyle>
            <a:lvl1pPr>
              <a:defRPr/>
            </a:lvl1pPr>
          </a:lstStyle>
          <a:p>
            <a:pPr>
              <a:defRPr/>
            </a:pPr>
            <a:fld id="{B7DB55DE-F9F6-4A8D-AE2A-A266E6A4D660}" type="datetimeFigureOut">
              <a:rPr lang="uk-UA"/>
              <a:pPr>
                <a:defRPr/>
              </a:pPr>
              <a:t>29.01.2026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83395294-F619-461D-9139-DF75AF925A3A}"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1CF8DCCE-7BE3-4C28-9463-70E50DB54EDD}"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EC7421BA-AEFF-46DE-83DB-0BA547BF533C}" type="slidenum">
              <a:rPr lang="uk-UA"/>
              <a:pPr>
                <a:defRPr/>
              </a:pPr>
              <a:t>‹№›</a:t>
            </a:fld>
            <a:endParaRPr lang="uk-U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uk-UA"/>
              <a:t>Зразок заголовка</a:t>
            </a:r>
          </a:p>
        </p:txBody>
      </p:sp>
      <p:sp>
        <p:nvSpPr>
          <p:cNvPr id="3" name="Місце для зображення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a:t>Клацніть піктограму, щоб додати зображення</a:t>
            </a:r>
            <a:endParaRPr lang="uk-UA" noProof="0" dirty="0"/>
          </a:p>
        </p:txBody>
      </p:sp>
      <p:sp>
        <p:nvSpPr>
          <p:cNvPr id="4" name="Місце для тексту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3"/>
          <p:cNvSpPr>
            <a:spLocks noGrp="1"/>
          </p:cNvSpPr>
          <p:nvPr>
            <p:ph type="dt" sz="half" idx="10"/>
          </p:nvPr>
        </p:nvSpPr>
        <p:spPr/>
        <p:txBody>
          <a:bodyPr/>
          <a:lstStyle>
            <a:lvl1pPr>
              <a:defRPr/>
            </a:lvl1pPr>
          </a:lstStyle>
          <a:p>
            <a:pPr>
              <a:defRPr/>
            </a:pPr>
            <a:fld id="{3CA6944D-8503-456A-B322-8BDEDAEEC15E}" type="datetimeFigureOut">
              <a:rPr lang="uk-UA"/>
              <a:pPr>
                <a:defRPr/>
              </a:pPr>
              <a:t>29.01.2026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01088A52-ECD3-404D-9D67-D8A6E374F3F8}" type="slidenum">
              <a:rPr lang="uk-UA"/>
              <a:pPr>
                <a:defRPr/>
              </a:pPr>
              <a:t>‹№›</a:t>
            </a:fld>
            <a:endParaRPr lang="uk-U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F1345DBF-FC94-4AF8-AFC0-08A5DEF0076F}"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70FAF3B2-08EC-480C-8255-D42C8C08155B}" type="slidenum">
              <a:rPr lang="uk-UA"/>
              <a:pPr>
                <a:defRPr/>
              </a:pPr>
              <a:t>‹№›</a:t>
            </a:fld>
            <a:endParaRPr lang="uk-U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839200" y="274639"/>
            <a:ext cx="27432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609600" y="274639"/>
            <a:ext cx="80264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76FEA536-E4A1-4799-955C-3924C9411845}"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BEB00F13-A883-495C-8C97-ED84728B11F7}" type="slidenum">
              <a:rPr lang="uk-UA"/>
              <a:pPr>
                <a:defRPr/>
              </a:pPr>
              <a:t>‹№›</a:t>
            </a:fld>
            <a:endParaRPr lang="uk-U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lIns="0" tIns="0" rIns="0" bIns="0"/>
          <a:lstStyle>
            <a:lvl1pPr algn="ctr">
              <a:defRPr>
                <a:solidFill>
                  <a:prstClr val="black">
                    <a:tint val="75000"/>
                  </a:prstClr>
                </a:solidFill>
              </a:defRPr>
            </a:lvl1pPr>
          </a:lstStyle>
          <a:p>
            <a:pPr>
              <a:defRPr/>
            </a:pPr>
            <a:endParaRPr/>
          </a:p>
        </p:txBody>
      </p:sp>
      <p:sp>
        <p:nvSpPr>
          <p:cNvPr id="3" name="Holder 3"/>
          <p:cNvSpPr>
            <a:spLocks noGrp="1"/>
          </p:cNvSpPr>
          <p:nvPr>
            <p:ph type="dt" sz="half" idx="11"/>
          </p:nvPr>
        </p:nvSpPr>
        <p:spPr/>
        <p:txBody>
          <a:bodyPr lIns="0" tIns="0" rIns="0" bIns="0"/>
          <a:lstStyle>
            <a:lvl1pPr algn="l">
              <a:defRPr>
                <a:solidFill>
                  <a:prstClr val="black">
                    <a:tint val="75000"/>
                  </a:prstClr>
                </a:solidFill>
              </a:defRPr>
            </a:lvl1pPr>
          </a:lstStyle>
          <a:p>
            <a:pPr>
              <a:defRPr/>
            </a:pPr>
            <a:fld id="{A1768109-6E21-4ADC-845B-CAAD636FF808}" type="datetimeFigureOut">
              <a:rPr lang="en-US"/>
              <a:pPr>
                <a:defRPr/>
              </a:pPr>
              <a:t>1/29/2026</a:t>
            </a:fld>
            <a:endParaRPr lang="en-US"/>
          </a:p>
        </p:txBody>
      </p:sp>
      <p:sp>
        <p:nvSpPr>
          <p:cNvPr id="4" name="Holder 4"/>
          <p:cNvSpPr>
            <a:spLocks noGrp="1"/>
          </p:cNvSpPr>
          <p:nvPr>
            <p:ph type="sldNum" sz="quarter" idx="12"/>
          </p:nvPr>
        </p:nvSpPr>
        <p:spPr/>
        <p:txBody>
          <a:bodyPr lIns="0" tIns="0" rIns="0" bIns="0"/>
          <a:lstStyle>
            <a:lvl1pPr algn="r">
              <a:defRPr>
                <a:solidFill>
                  <a:prstClr val="black">
                    <a:tint val="75000"/>
                  </a:prstClr>
                </a:solidFill>
              </a:defRPr>
            </a:lvl1pPr>
          </a:lstStyle>
          <a:p>
            <a:pPr>
              <a:defRPr/>
            </a:pPr>
            <a:fld id="{2C33D07D-AA87-4D16-8184-8C743940D2E3}" type="slidenum">
              <a:rPr/>
              <a:pPr>
                <a:defRPr/>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0"/>
            <a:ext cx="10972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09600" y="3938588"/>
            <a:ext cx="10972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Місце для дати 3"/>
          <p:cNvSpPr>
            <a:spLocks noGrp="1"/>
          </p:cNvSpPr>
          <p:nvPr>
            <p:ph type="dt" sz="half" idx="10"/>
          </p:nvPr>
        </p:nvSpPr>
        <p:spPr/>
        <p:txBody>
          <a:bodyPr/>
          <a:lstStyle>
            <a:lvl1pPr>
              <a:defRPr/>
            </a:lvl1pPr>
          </a:lstStyle>
          <a:p>
            <a:pPr>
              <a:defRPr/>
            </a:pPr>
            <a:fld id="{5538B4BD-9AAB-4FFC-9B2E-DC8EB1A34740}" type="datetimeFigureOut">
              <a:rPr lang="uk-UA"/>
              <a:pPr>
                <a:defRPr/>
              </a:pPr>
              <a:t>29.01.2026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B9657A5A-F937-4377-A9F7-563587BF9D17}" type="slidenum">
              <a:rPr lang="uk-UA"/>
              <a:pPr>
                <a:defRPr/>
              </a:pPr>
              <a:t>‹№›</a:t>
            </a:fld>
            <a:endParaRPr lang="uk-U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endParaRPr lang="uk-UA"/>
          </a:p>
        </p:txBody>
      </p:sp>
      <p:sp>
        <p:nvSpPr>
          <p:cNvPr id="3" name="Пі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Місце для дати 3"/>
          <p:cNvSpPr>
            <a:spLocks noGrp="1"/>
          </p:cNvSpPr>
          <p:nvPr>
            <p:ph type="dt" sz="half" idx="10"/>
          </p:nvPr>
        </p:nvSpPr>
        <p:spPr/>
        <p:txBody>
          <a:bodyPr/>
          <a:lstStyle>
            <a:lvl1pPr>
              <a:defRPr/>
            </a:lvl1pPr>
          </a:lstStyle>
          <a:p>
            <a:pPr>
              <a:defRPr/>
            </a:pPr>
            <a:fld id="{C8F3659D-C7C9-44D6-B2B0-C2A4FAD65645}"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772AC5F1-8C55-4E33-A667-80183AB98DC3}" type="slidenum">
              <a:rPr lang="uk-UA"/>
              <a:pPr>
                <a:defRPr/>
              </a:pPr>
              <a:t>‹№›</a:t>
            </a:fld>
            <a:endParaRPr lang="uk-U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Місце для вмісту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44C48CCA-EDBA-4F35-980A-6609A902FB66}"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49565C59-5F6A-4BC5-BD94-68A3F498DA5A}" type="slidenum">
              <a:rPr lang="uk-UA"/>
              <a:pPr>
                <a:defRPr/>
              </a:pPr>
              <a:t>‹№›</a:t>
            </a:fld>
            <a:endParaRPr lang="uk-U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endParaRPr lang="uk-UA"/>
          </a:p>
        </p:txBody>
      </p:sp>
      <p:sp>
        <p:nvSpPr>
          <p:cNvPr id="3" name="Місце для тексту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Місце для дати 3"/>
          <p:cNvSpPr>
            <a:spLocks noGrp="1"/>
          </p:cNvSpPr>
          <p:nvPr>
            <p:ph type="dt" sz="half" idx="10"/>
          </p:nvPr>
        </p:nvSpPr>
        <p:spPr/>
        <p:txBody>
          <a:bodyPr/>
          <a:lstStyle>
            <a:lvl1pPr>
              <a:defRPr/>
            </a:lvl1pPr>
          </a:lstStyle>
          <a:p>
            <a:pPr>
              <a:defRPr/>
            </a:pPr>
            <a:fld id="{38D3E9E1-0B37-4066-A35A-990B3FFA5D23}"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1EC4888C-D3DF-48C7-8F69-A5D9DE85CA4B}" type="slidenum">
              <a:rPr lang="uk-UA"/>
              <a:pPr>
                <a:defRPr/>
              </a:pPr>
              <a:t>‹№›</a:t>
            </a:fld>
            <a:endParaRPr lang="uk-U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Місце для вмісту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Місце для вмісту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Місце для дати 3"/>
          <p:cNvSpPr>
            <a:spLocks noGrp="1"/>
          </p:cNvSpPr>
          <p:nvPr>
            <p:ph type="dt" sz="half" idx="10"/>
          </p:nvPr>
        </p:nvSpPr>
        <p:spPr/>
        <p:txBody>
          <a:bodyPr/>
          <a:lstStyle>
            <a:lvl1pPr>
              <a:defRPr/>
            </a:lvl1pPr>
          </a:lstStyle>
          <a:p>
            <a:pPr>
              <a:defRPr/>
            </a:pPr>
            <a:fld id="{C1EF6904-F86B-4202-94C9-191791973AB5}" type="datetimeFigureOut">
              <a:rPr lang="uk-UA"/>
              <a:pPr>
                <a:defRPr/>
              </a:pPr>
              <a:t>29.01.2026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EFFEEB03-E140-4248-8D59-0315BD3EA459}" type="slidenum">
              <a:rPr lang="uk-UA"/>
              <a:pPr>
                <a:defRPr/>
              </a:pPr>
              <a:t>‹№›</a:t>
            </a:fld>
            <a:endParaRPr lang="uk-U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Місце для тексту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Місце для вмісту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Місце для тексту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Місце для вмісту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Місце для дати 3"/>
          <p:cNvSpPr>
            <a:spLocks noGrp="1"/>
          </p:cNvSpPr>
          <p:nvPr>
            <p:ph type="dt" sz="half" idx="10"/>
          </p:nvPr>
        </p:nvSpPr>
        <p:spPr/>
        <p:txBody>
          <a:bodyPr/>
          <a:lstStyle>
            <a:lvl1pPr>
              <a:defRPr/>
            </a:lvl1pPr>
          </a:lstStyle>
          <a:p>
            <a:pPr>
              <a:defRPr/>
            </a:pPr>
            <a:fld id="{E23A3DF2-02A8-45AF-8073-9E5D236DD8F9}" type="datetimeFigureOut">
              <a:rPr lang="uk-UA"/>
              <a:pPr>
                <a:defRPr/>
              </a:pPr>
              <a:t>29.01.2026</a:t>
            </a:fld>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p:cNvSpPr>
            <a:spLocks noGrp="1"/>
          </p:cNvSpPr>
          <p:nvPr>
            <p:ph type="sldNum" sz="quarter" idx="12"/>
          </p:nvPr>
        </p:nvSpPr>
        <p:spPr/>
        <p:txBody>
          <a:bodyPr/>
          <a:lstStyle>
            <a:lvl1pPr>
              <a:defRPr/>
            </a:lvl1pPr>
          </a:lstStyle>
          <a:p>
            <a:pPr>
              <a:defRPr/>
            </a:pPr>
            <a:fld id="{E4BEF4C0-D2CC-420E-B807-645FBC9386A5}"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5"/>
            <a:ext cx="10363200" cy="1362075"/>
          </a:xfrm>
        </p:spPr>
        <p:txBody>
          <a:bodyPr anchor="t"/>
          <a:lstStyle>
            <a:lvl1pPr algn="l">
              <a:defRPr sz="4000" b="1" cap="all"/>
            </a:lvl1pPr>
          </a:lstStyle>
          <a:p>
            <a:r>
              <a:rPr lang="uk-UA"/>
              <a:t>Зразок заголовка</a:t>
            </a:r>
          </a:p>
        </p:txBody>
      </p:sp>
      <p:sp>
        <p:nvSpPr>
          <p:cNvPr id="3" name="Місце для тексту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lvl1pPr>
              <a:defRPr/>
            </a:lvl1pPr>
          </a:lstStyle>
          <a:p>
            <a:pPr>
              <a:defRPr/>
            </a:pPr>
            <a:fld id="{BA540E9B-4631-4EF9-89D4-009A5F9DD5E6}"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265FC346-9C86-412C-B8FD-3CB45018A060}" type="slidenum">
              <a:rPr lang="uk-UA"/>
              <a:pPr>
                <a:defRPr/>
              </a:pPr>
              <a:t>‹№›</a:t>
            </a:fld>
            <a:endParaRPr lang="uk-U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Місце для дати 3"/>
          <p:cNvSpPr>
            <a:spLocks noGrp="1"/>
          </p:cNvSpPr>
          <p:nvPr>
            <p:ph type="dt" sz="half" idx="10"/>
          </p:nvPr>
        </p:nvSpPr>
        <p:spPr/>
        <p:txBody>
          <a:bodyPr/>
          <a:lstStyle>
            <a:lvl1pPr>
              <a:defRPr/>
            </a:lvl1pPr>
          </a:lstStyle>
          <a:p>
            <a:pPr>
              <a:defRPr/>
            </a:pPr>
            <a:fld id="{7391F9FE-4260-48A7-9B99-C9C9BDF4F509}" type="datetimeFigureOut">
              <a:rPr lang="uk-UA"/>
              <a:pPr>
                <a:defRPr/>
              </a:pPr>
              <a:t>29.01.2026</a:t>
            </a:fld>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p:cNvSpPr>
            <a:spLocks noGrp="1"/>
          </p:cNvSpPr>
          <p:nvPr>
            <p:ph type="sldNum" sz="quarter" idx="12"/>
          </p:nvPr>
        </p:nvSpPr>
        <p:spPr/>
        <p:txBody>
          <a:bodyPr/>
          <a:lstStyle>
            <a:lvl1pPr>
              <a:defRPr/>
            </a:lvl1pPr>
          </a:lstStyle>
          <a:p>
            <a:pPr>
              <a:defRPr/>
            </a:pPr>
            <a:fld id="{7FD24CCC-45FF-480A-8C14-62E8BA97A50F}" type="slidenum">
              <a:rPr lang="uk-UA"/>
              <a:pPr>
                <a:defRPr/>
              </a:pPr>
              <a:t>‹№›</a:t>
            </a:fld>
            <a:endParaRPr lang="uk-U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fld id="{9FAC5C5A-4F8F-4F7F-81FE-2BF10D108435}" type="datetimeFigureOut">
              <a:rPr lang="uk-UA"/>
              <a:pPr>
                <a:defRPr/>
              </a:pPr>
              <a:t>29.01.2026</a:t>
            </a:fld>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p:cNvSpPr>
            <a:spLocks noGrp="1"/>
          </p:cNvSpPr>
          <p:nvPr>
            <p:ph type="sldNum" sz="quarter" idx="12"/>
          </p:nvPr>
        </p:nvSpPr>
        <p:spPr/>
        <p:txBody>
          <a:bodyPr/>
          <a:lstStyle>
            <a:lvl1pPr>
              <a:defRPr/>
            </a:lvl1pPr>
          </a:lstStyle>
          <a:p>
            <a:pPr>
              <a:defRPr/>
            </a:pPr>
            <a:fld id="{DA112830-B9D3-44FA-8A32-99E614460ED6}" type="slidenum">
              <a:rPr lang="uk-UA"/>
              <a:pPr>
                <a:defRPr/>
              </a:pPr>
              <a:t>‹№›</a:t>
            </a:fld>
            <a:endParaRPr lang="uk-U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endParaRPr lang="uk-UA"/>
          </a:p>
        </p:txBody>
      </p:sp>
      <p:sp>
        <p:nvSpPr>
          <p:cNvPr id="3" name="Місце для вмісту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Місце для тексту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Місце для дати 3"/>
          <p:cNvSpPr>
            <a:spLocks noGrp="1"/>
          </p:cNvSpPr>
          <p:nvPr>
            <p:ph type="dt" sz="half" idx="10"/>
          </p:nvPr>
        </p:nvSpPr>
        <p:spPr/>
        <p:txBody>
          <a:bodyPr/>
          <a:lstStyle>
            <a:lvl1pPr>
              <a:defRPr/>
            </a:lvl1pPr>
          </a:lstStyle>
          <a:p>
            <a:pPr>
              <a:defRPr/>
            </a:pPr>
            <a:fld id="{1237734A-57FC-4277-B395-35966CCFBF19}" type="datetimeFigureOut">
              <a:rPr lang="uk-UA"/>
              <a:pPr>
                <a:defRPr/>
              </a:pPr>
              <a:t>29.01.2026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8A913AB5-0C16-41BD-AB77-0D35677B8064}" type="slidenum">
              <a:rPr lang="uk-UA"/>
              <a:pPr>
                <a:defRPr/>
              </a:pPr>
              <a:t>‹№›</a:t>
            </a:fld>
            <a:endParaRPr lang="uk-U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uk-UA"/>
          </a:p>
        </p:txBody>
      </p:sp>
      <p:sp>
        <p:nvSpPr>
          <p:cNvPr id="3" name="Місце для зображення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uk-UA" noProof="0" dirty="0"/>
          </a:p>
        </p:txBody>
      </p:sp>
      <p:sp>
        <p:nvSpPr>
          <p:cNvPr id="4" name="Місце для тексту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Місце для дати 3"/>
          <p:cNvSpPr>
            <a:spLocks noGrp="1"/>
          </p:cNvSpPr>
          <p:nvPr>
            <p:ph type="dt" sz="half" idx="10"/>
          </p:nvPr>
        </p:nvSpPr>
        <p:spPr/>
        <p:txBody>
          <a:bodyPr/>
          <a:lstStyle>
            <a:lvl1pPr>
              <a:defRPr/>
            </a:lvl1pPr>
          </a:lstStyle>
          <a:p>
            <a:pPr>
              <a:defRPr/>
            </a:pPr>
            <a:fld id="{2F0DD86B-9FE2-424C-9883-84A55A545FC1}" type="datetimeFigureOut">
              <a:rPr lang="uk-UA"/>
              <a:pPr>
                <a:defRPr/>
              </a:pPr>
              <a:t>29.01.2026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75FA71B9-24EA-4F88-B356-94ECD3461C90}" type="slidenum">
              <a:rPr lang="uk-UA"/>
              <a:pPr>
                <a:defRPr/>
              </a:pPr>
              <a:t>‹№›</a:t>
            </a:fld>
            <a:endParaRPr lang="uk-U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2C91FF6C-D86E-4B4D-99C7-D4D77EE7A1AF}"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8E88533F-DE4C-434B-BE87-67F67570634B}" type="slidenum">
              <a:rPr lang="uk-UA"/>
              <a:pPr>
                <a:defRPr/>
              </a:pPr>
              <a:t>‹№›</a:t>
            </a:fld>
            <a:endParaRPr lang="uk-UA"/>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839200" y="274639"/>
            <a:ext cx="2743200" cy="5851525"/>
          </a:xfrm>
        </p:spPr>
        <p:txBody>
          <a:bodyPr vert="eaVert"/>
          <a:lstStyle/>
          <a:p>
            <a:r>
              <a:rPr lang="ru-RU"/>
              <a:t>Образец заголовка</a:t>
            </a:r>
            <a:endParaRPr lang="uk-UA"/>
          </a:p>
        </p:txBody>
      </p:sp>
      <p:sp>
        <p:nvSpPr>
          <p:cNvPr id="3" name="Місце для вертикального тексту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82A3B075-04FC-4208-8EF1-0DB363806393}"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2327D0CF-15A5-4AC9-9035-D5E8A6CED2FD}" type="slidenum">
              <a:rPr lang="uk-UA"/>
              <a:pPr>
                <a:defRPr/>
              </a:pPr>
              <a:t>‹№›</a:t>
            </a:fld>
            <a:endParaRPr lang="uk-UA"/>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obj">
  <p:cSld name="Two Content">
    <p:spTree>
      <p:nvGrpSpPr>
        <p:cNvPr id="1" name="Shape 100"/>
        <p:cNvGrpSpPr/>
        <p:nvPr/>
      </p:nvGrpSpPr>
      <p:grpSpPr>
        <a:xfrm>
          <a:off x="0" y="0"/>
          <a:ext cx="0" cy="0"/>
          <a:chOff x="0" y="0"/>
          <a:chExt cx="0" cy="0"/>
        </a:xfrm>
      </p:grpSpPr>
      <p:sp>
        <p:nvSpPr>
          <p:cNvPr id="101" name="Google Shape;101;p43"/>
          <p:cNvSpPr txBox="1">
            <a:spLocks noGrp="1"/>
          </p:cNvSpPr>
          <p:nvPr>
            <p:ph type="title"/>
          </p:nvPr>
        </p:nvSpPr>
        <p:spPr>
          <a:xfrm>
            <a:off x="1196339" y="2057780"/>
            <a:ext cx="9799320" cy="1123314"/>
          </a:xfrm>
          <a:prstGeom prst="rect">
            <a:avLst/>
          </a:prstGeom>
          <a:noFill/>
          <a:ln>
            <a:noFill/>
          </a:ln>
        </p:spPr>
        <p:txBody>
          <a:bodyPr spcFirstLastPara="1" lIns="0" tIns="0" rIns="0" bIns="0" anchor="t">
            <a:spAutoFit/>
          </a:bodyPr>
          <a:lstStyle>
            <a:lvl1pPr lvl="0" algn="l">
              <a:lnSpc>
                <a:spcPct val="100000"/>
              </a:lnSpc>
              <a:spcBef>
                <a:spcPts val="0"/>
              </a:spcBef>
              <a:spcAft>
                <a:spcPts val="0"/>
              </a:spcAft>
              <a:buSzPts val="1400"/>
              <a:buNone/>
              <a:defRPr sz="3600" b="1" i="0">
                <a:solidFill>
                  <a:srgbClr val="0F243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3"/>
          <p:cNvSpPr txBox="1">
            <a:spLocks noGrp="1"/>
          </p:cNvSpPr>
          <p:nvPr>
            <p:ph type="body" idx="1"/>
          </p:nvPr>
        </p:nvSpPr>
        <p:spPr>
          <a:xfrm>
            <a:off x="609600" y="1577340"/>
            <a:ext cx="5303520" cy="4526280"/>
          </a:xfrm>
          <a:prstGeom prst="rect">
            <a:avLst/>
          </a:prstGeom>
          <a:noFill/>
          <a:ln>
            <a:noFill/>
          </a:ln>
        </p:spPr>
        <p:txBody>
          <a:bodyPr spcFirstLastPara="1" lIns="0" tIns="0" rIns="0" bIns="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 name="Google Shape;103;p43"/>
          <p:cNvSpPr txBox="1">
            <a:spLocks noGrp="1"/>
          </p:cNvSpPr>
          <p:nvPr>
            <p:ph type="body" idx="2"/>
          </p:nvPr>
        </p:nvSpPr>
        <p:spPr>
          <a:xfrm>
            <a:off x="6278880" y="1577340"/>
            <a:ext cx="5303520" cy="4526280"/>
          </a:xfrm>
          <a:prstGeom prst="rect">
            <a:avLst/>
          </a:prstGeom>
          <a:noFill/>
          <a:ln>
            <a:noFill/>
          </a:ln>
        </p:spPr>
        <p:txBody>
          <a:bodyPr spcFirstLastPara="1" lIns="0" tIns="0" rIns="0" bIns="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 name="Google Shape;104;p43"/>
          <p:cNvSpPr txBox="1">
            <a:spLocks noGrp="1"/>
          </p:cNvSpPr>
          <p:nvPr>
            <p:ph type="ftr" idx="10"/>
          </p:nvPr>
        </p:nvSpPr>
        <p:spPr>
          <a:xfrm>
            <a:off x="533400" y="6475413"/>
            <a:ext cx="819150" cy="196850"/>
          </a:xfrm>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rgbClr val="1F73B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 name="Google Shape;105;p43"/>
          <p:cNvSpPr txBox="1">
            <a:spLocks noGrp="1"/>
          </p:cNvSpPr>
          <p:nvPr>
            <p:ph type="dt" idx="11"/>
          </p:nvPr>
        </p:nvSpPr>
        <p:spPr>
          <a:xfrm>
            <a:off x="609600" y="6378575"/>
            <a:ext cx="2803525" cy="342900"/>
          </a:xfrm>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 name="Google Shape;106;p43"/>
          <p:cNvSpPr txBox="1">
            <a:spLocks noGrp="1"/>
          </p:cNvSpPr>
          <p:nvPr>
            <p:ph type="sldNum" idx="12"/>
          </p:nvPr>
        </p:nvSpPr>
        <p:spPr>
          <a:xfrm>
            <a:off x="8778875" y="6378575"/>
            <a:ext cx="2803525" cy="274638"/>
          </a:xfrm>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a:defRPr/>
            </a:pPr>
            <a:fld id="{9DB3333E-97CD-4D32-BBF3-4DA2133E97C8}" type="slidenum">
              <a:rPr lang="uk-UA"/>
              <a:pPr>
                <a:defRPr/>
              </a:pP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lIns="0" tIns="0" rIns="0" bIns="0"/>
          <a:lstStyle>
            <a:lvl1pPr algn="ctr">
              <a:defRPr>
                <a:solidFill>
                  <a:prstClr val="black">
                    <a:tint val="75000"/>
                  </a:prstClr>
                </a:solidFill>
              </a:defRPr>
            </a:lvl1pPr>
          </a:lstStyle>
          <a:p>
            <a:pPr>
              <a:defRPr/>
            </a:pPr>
            <a:endParaRPr/>
          </a:p>
        </p:txBody>
      </p:sp>
      <p:sp>
        <p:nvSpPr>
          <p:cNvPr id="3" name="Holder 3"/>
          <p:cNvSpPr>
            <a:spLocks noGrp="1"/>
          </p:cNvSpPr>
          <p:nvPr>
            <p:ph type="dt" sz="half" idx="11"/>
          </p:nvPr>
        </p:nvSpPr>
        <p:spPr/>
        <p:txBody>
          <a:bodyPr lIns="0" tIns="0" rIns="0" bIns="0"/>
          <a:lstStyle>
            <a:lvl1pPr algn="l">
              <a:defRPr>
                <a:solidFill>
                  <a:prstClr val="black">
                    <a:tint val="75000"/>
                  </a:prstClr>
                </a:solidFill>
              </a:defRPr>
            </a:lvl1pPr>
          </a:lstStyle>
          <a:p>
            <a:pPr>
              <a:defRPr/>
            </a:pPr>
            <a:fld id="{33A42259-567A-4A8F-A8D7-316FC2CB0D40}" type="datetimeFigureOut">
              <a:rPr lang="en-US"/>
              <a:pPr>
                <a:defRPr/>
              </a:pPr>
              <a:t>1/29/2026</a:t>
            </a:fld>
            <a:endParaRPr lang="en-US"/>
          </a:p>
        </p:txBody>
      </p:sp>
      <p:sp>
        <p:nvSpPr>
          <p:cNvPr id="4" name="Holder 4"/>
          <p:cNvSpPr>
            <a:spLocks noGrp="1"/>
          </p:cNvSpPr>
          <p:nvPr>
            <p:ph type="sldNum" sz="quarter" idx="12"/>
          </p:nvPr>
        </p:nvSpPr>
        <p:spPr/>
        <p:txBody>
          <a:bodyPr lIns="0" tIns="0" rIns="0" bIns="0"/>
          <a:lstStyle>
            <a:lvl1pPr algn="r">
              <a:defRPr>
                <a:solidFill>
                  <a:prstClr val="black">
                    <a:tint val="75000"/>
                  </a:prstClr>
                </a:solidFill>
              </a:defRPr>
            </a:lvl1pPr>
          </a:lstStyle>
          <a:p>
            <a:pPr>
              <a:defRPr/>
            </a:pPr>
            <a:fld id="{F1FB0362-C99C-425E-9186-36522CC7B382}" type="slidenum">
              <a:rPr/>
              <a:pPr>
                <a:defRPr/>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endParaRPr lang="uk-UA"/>
          </a:p>
        </p:txBody>
      </p:sp>
      <p:sp>
        <p:nvSpPr>
          <p:cNvPr id="3" name="Пі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Місце для дати 3"/>
          <p:cNvSpPr>
            <a:spLocks noGrp="1"/>
          </p:cNvSpPr>
          <p:nvPr>
            <p:ph type="dt" sz="half" idx="10"/>
          </p:nvPr>
        </p:nvSpPr>
        <p:spPr/>
        <p:txBody>
          <a:bodyPr/>
          <a:lstStyle>
            <a:lvl1pPr>
              <a:defRPr/>
            </a:lvl1pPr>
          </a:lstStyle>
          <a:p>
            <a:pPr>
              <a:defRPr/>
            </a:pPr>
            <a:fld id="{371BFC1D-32EE-4005-8158-87401FD4DCAE}"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0728750B-7F6A-4967-B8FE-C5A32B2D4666}" type="slidenum">
              <a:rPr lang="uk-UA"/>
              <a:pPr>
                <a:defRPr/>
              </a:pPr>
              <a:t>‹№›</a:t>
            </a:fld>
            <a:endParaRPr lang="uk-UA"/>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Місце для вмісту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DF21CA59-B693-4C65-8C1D-853B637DF22E}"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7311B14E-8B1A-4ABE-9728-E59D00BDAA65}"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3"/>
          <p:cNvSpPr>
            <a:spLocks noGrp="1"/>
          </p:cNvSpPr>
          <p:nvPr>
            <p:ph type="dt" sz="half" idx="10"/>
          </p:nvPr>
        </p:nvSpPr>
        <p:spPr/>
        <p:txBody>
          <a:bodyPr/>
          <a:lstStyle>
            <a:lvl1pPr>
              <a:defRPr/>
            </a:lvl1pPr>
          </a:lstStyle>
          <a:p>
            <a:pPr>
              <a:defRPr/>
            </a:pPr>
            <a:fld id="{F7B8CA09-DF83-479F-BBC4-0758A093073D}" type="datetimeFigureOut">
              <a:rPr lang="uk-UA"/>
              <a:pPr>
                <a:defRPr/>
              </a:pPr>
              <a:t>29.01.2026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893CED64-647B-4227-86F3-23BFFBEBC717}" type="slidenum">
              <a:rPr lang="uk-UA"/>
              <a:pPr>
                <a:defRPr/>
              </a:pPr>
              <a:t>‹№›</a:t>
            </a:fld>
            <a:endParaRPr lang="uk-U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endParaRPr lang="uk-UA"/>
          </a:p>
        </p:txBody>
      </p:sp>
      <p:sp>
        <p:nvSpPr>
          <p:cNvPr id="3" name="Місце для тексту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Місце для дати 3"/>
          <p:cNvSpPr>
            <a:spLocks noGrp="1"/>
          </p:cNvSpPr>
          <p:nvPr>
            <p:ph type="dt" sz="half" idx="10"/>
          </p:nvPr>
        </p:nvSpPr>
        <p:spPr/>
        <p:txBody>
          <a:bodyPr/>
          <a:lstStyle>
            <a:lvl1pPr>
              <a:defRPr/>
            </a:lvl1pPr>
          </a:lstStyle>
          <a:p>
            <a:pPr>
              <a:defRPr/>
            </a:pPr>
            <a:fld id="{0493B786-9F04-4356-B9A7-30BAA57B6400}"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A1FE6EC4-57FF-495E-9DB7-F24F5C1EF688}" type="slidenum">
              <a:rPr lang="uk-UA"/>
              <a:pPr>
                <a:defRPr/>
              </a:pPr>
              <a:t>‹№›</a:t>
            </a:fld>
            <a:endParaRPr lang="uk-U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Місце для вмісту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Місце для вмісту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Місце для дати 3"/>
          <p:cNvSpPr>
            <a:spLocks noGrp="1"/>
          </p:cNvSpPr>
          <p:nvPr>
            <p:ph type="dt" sz="half" idx="10"/>
          </p:nvPr>
        </p:nvSpPr>
        <p:spPr/>
        <p:txBody>
          <a:bodyPr/>
          <a:lstStyle>
            <a:lvl1pPr>
              <a:defRPr/>
            </a:lvl1pPr>
          </a:lstStyle>
          <a:p>
            <a:pPr>
              <a:defRPr/>
            </a:pPr>
            <a:fld id="{56C8C0DB-39A1-44A7-9C0F-E643EA683CFF}" type="datetimeFigureOut">
              <a:rPr lang="uk-UA"/>
              <a:pPr>
                <a:defRPr/>
              </a:pPr>
              <a:t>29.01.2026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708FB476-EB6B-4FC3-A6C7-8ED29774E688}" type="slidenum">
              <a:rPr lang="uk-UA"/>
              <a:pPr>
                <a:defRPr/>
              </a:pPr>
              <a:t>‹№›</a:t>
            </a:fld>
            <a:endParaRPr lang="uk-UA"/>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Місце для тексту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Місце для вмісту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Місце для тексту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Місце для вмісту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Місце для дати 3"/>
          <p:cNvSpPr>
            <a:spLocks noGrp="1"/>
          </p:cNvSpPr>
          <p:nvPr>
            <p:ph type="dt" sz="half" idx="10"/>
          </p:nvPr>
        </p:nvSpPr>
        <p:spPr/>
        <p:txBody>
          <a:bodyPr/>
          <a:lstStyle>
            <a:lvl1pPr>
              <a:defRPr/>
            </a:lvl1pPr>
          </a:lstStyle>
          <a:p>
            <a:pPr>
              <a:defRPr/>
            </a:pPr>
            <a:fld id="{386170D6-F526-4218-B73D-A227498EB892}" type="datetimeFigureOut">
              <a:rPr lang="uk-UA"/>
              <a:pPr>
                <a:defRPr/>
              </a:pPr>
              <a:t>29.01.2026</a:t>
            </a:fld>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p:cNvSpPr>
            <a:spLocks noGrp="1"/>
          </p:cNvSpPr>
          <p:nvPr>
            <p:ph type="sldNum" sz="quarter" idx="12"/>
          </p:nvPr>
        </p:nvSpPr>
        <p:spPr/>
        <p:txBody>
          <a:bodyPr/>
          <a:lstStyle>
            <a:lvl1pPr>
              <a:defRPr/>
            </a:lvl1pPr>
          </a:lstStyle>
          <a:p>
            <a:pPr>
              <a:defRPr/>
            </a:pPr>
            <a:fld id="{A2C0134F-A188-40AC-A094-31F4047E352C}" type="slidenum">
              <a:rPr lang="uk-UA"/>
              <a:pPr>
                <a:defRPr/>
              </a:pPr>
              <a:t>‹№›</a:t>
            </a:fld>
            <a:endParaRPr lang="uk-UA"/>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Місце для дати 3"/>
          <p:cNvSpPr>
            <a:spLocks noGrp="1"/>
          </p:cNvSpPr>
          <p:nvPr>
            <p:ph type="dt" sz="half" idx="10"/>
          </p:nvPr>
        </p:nvSpPr>
        <p:spPr/>
        <p:txBody>
          <a:bodyPr/>
          <a:lstStyle>
            <a:lvl1pPr>
              <a:defRPr/>
            </a:lvl1pPr>
          </a:lstStyle>
          <a:p>
            <a:pPr>
              <a:defRPr/>
            </a:pPr>
            <a:fld id="{6C5CEF9F-072A-4CEF-96B1-37AAE33C613B}" type="datetimeFigureOut">
              <a:rPr lang="uk-UA"/>
              <a:pPr>
                <a:defRPr/>
              </a:pPr>
              <a:t>29.01.2026</a:t>
            </a:fld>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p:cNvSpPr>
            <a:spLocks noGrp="1"/>
          </p:cNvSpPr>
          <p:nvPr>
            <p:ph type="sldNum" sz="quarter" idx="12"/>
          </p:nvPr>
        </p:nvSpPr>
        <p:spPr/>
        <p:txBody>
          <a:bodyPr/>
          <a:lstStyle>
            <a:lvl1pPr>
              <a:defRPr/>
            </a:lvl1pPr>
          </a:lstStyle>
          <a:p>
            <a:pPr>
              <a:defRPr/>
            </a:pPr>
            <a:fld id="{3230951E-2F8E-4645-994C-3F2AB3E3E0C9}" type="slidenum">
              <a:rPr lang="uk-UA"/>
              <a:pPr>
                <a:defRPr/>
              </a:pPr>
              <a:t>‹№›</a:t>
            </a:fld>
            <a:endParaRPr lang="uk-U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fld id="{46699BD4-26B9-421A-A857-1F1AFDEAA379}" type="datetimeFigureOut">
              <a:rPr lang="uk-UA"/>
              <a:pPr>
                <a:defRPr/>
              </a:pPr>
              <a:t>29.01.2026</a:t>
            </a:fld>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p:cNvSpPr>
            <a:spLocks noGrp="1"/>
          </p:cNvSpPr>
          <p:nvPr>
            <p:ph type="sldNum" sz="quarter" idx="12"/>
          </p:nvPr>
        </p:nvSpPr>
        <p:spPr/>
        <p:txBody>
          <a:bodyPr/>
          <a:lstStyle>
            <a:lvl1pPr>
              <a:defRPr/>
            </a:lvl1pPr>
          </a:lstStyle>
          <a:p>
            <a:pPr>
              <a:defRPr/>
            </a:pPr>
            <a:fld id="{2A043B79-28D1-49FD-8562-C5332F66E996}" type="slidenum">
              <a:rPr lang="uk-UA"/>
              <a:pPr>
                <a:defRPr/>
              </a:pPr>
              <a:t>‹№›</a:t>
            </a:fld>
            <a:endParaRPr lang="uk-UA"/>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endParaRPr lang="uk-UA"/>
          </a:p>
        </p:txBody>
      </p:sp>
      <p:sp>
        <p:nvSpPr>
          <p:cNvPr id="3" name="Місце для вмісту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Місце для тексту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Місце для дати 3"/>
          <p:cNvSpPr>
            <a:spLocks noGrp="1"/>
          </p:cNvSpPr>
          <p:nvPr>
            <p:ph type="dt" sz="half" idx="10"/>
          </p:nvPr>
        </p:nvSpPr>
        <p:spPr/>
        <p:txBody>
          <a:bodyPr/>
          <a:lstStyle>
            <a:lvl1pPr>
              <a:defRPr/>
            </a:lvl1pPr>
          </a:lstStyle>
          <a:p>
            <a:pPr>
              <a:defRPr/>
            </a:pPr>
            <a:fld id="{288A6831-F97A-4856-B4B2-BC50A52D3A53}" type="datetimeFigureOut">
              <a:rPr lang="uk-UA"/>
              <a:pPr>
                <a:defRPr/>
              </a:pPr>
              <a:t>29.01.2026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3D330A34-4B1F-474D-A53D-1E49E04D5A72}" type="slidenum">
              <a:rPr lang="uk-UA"/>
              <a:pPr>
                <a:defRPr/>
              </a:pPr>
              <a:t>‹№›</a:t>
            </a:fld>
            <a:endParaRPr lang="uk-UA"/>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uk-UA"/>
          </a:p>
        </p:txBody>
      </p:sp>
      <p:sp>
        <p:nvSpPr>
          <p:cNvPr id="3" name="Місце для зображення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uk-UA" noProof="0" dirty="0"/>
          </a:p>
        </p:txBody>
      </p:sp>
      <p:sp>
        <p:nvSpPr>
          <p:cNvPr id="4" name="Місце для тексту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Місце для дати 3"/>
          <p:cNvSpPr>
            <a:spLocks noGrp="1"/>
          </p:cNvSpPr>
          <p:nvPr>
            <p:ph type="dt" sz="half" idx="10"/>
          </p:nvPr>
        </p:nvSpPr>
        <p:spPr/>
        <p:txBody>
          <a:bodyPr/>
          <a:lstStyle>
            <a:lvl1pPr>
              <a:defRPr/>
            </a:lvl1pPr>
          </a:lstStyle>
          <a:p>
            <a:pPr>
              <a:defRPr/>
            </a:pPr>
            <a:fld id="{7893FF63-7F4F-407E-BF8F-CCFC1FEF2284}" type="datetimeFigureOut">
              <a:rPr lang="uk-UA"/>
              <a:pPr>
                <a:defRPr/>
              </a:pPr>
              <a:t>29.01.2026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4FDD0563-6CA9-4F7F-8B36-02D692B8ACF7}" type="slidenum">
              <a:rPr lang="uk-UA"/>
              <a:pPr>
                <a:defRPr/>
              </a:pPr>
              <a:t>‹№›</a:t>
            </a:fld>
            <a:endParaRPr lang="uk-UA"/>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97A553AE-2A4B-4334-9845-9538E10476F2}"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9C6D1BB6-EAD0-4143-B98A-46C9D1224FA3}" type="slidenum">
              <a:rPr lang="uk-UA"/>
              <a:pPr>
                <a:defRPr/>
              </a:pPr>
              <a:t>‹№›</a:t>
            </a:fld>
            <a:endParaRPr lang="uk-UA"/>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839200" y="274639"/>
            <a:ext cx="2743200" cy="5851525"/>
          </a:xfrm>
        </p:spPr>
        <p:txBody>
          <a:bodyPr vert="eaVert"/>
          <a:lstStyle/>
          <a:p>
            <a:r>
              <a:rPr lang="ru-RU"/>
              <a:t>Образец заголовка</a:t>
            </a:r>
            <a:endParaRPr lang="uk-UA"/>
          </a:p>
        </p:txBody>
      </p:sp>
      <p:sp>
        <p:nvSpPr>
          <p:cNvPr id="3" name="Місце для вертикального тексту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0CD2E191-E6F4-446E-A348-F490F4787A57}" type="datetimeFigureOut">
              <a:rPr lang="uk-UA"/>
              <a:pPr>
                <a:defRPr/>
              </a:pPr>
              <a:t>29.01.2026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CDA6E804-4C00-4A65-B4AD-8070FD237DA0}" type="slidenum">
              <a:rPr lang="uk-UA"/>
              <a:pPr>
                <a:defRPr/>
              </a:pPr>
              <a:t>‹№›</a:t>
            </a:fld>
            <a:endParaRPr lang="uk-UA"/>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obj">
  <p:cSld name="Two Content">
    <p:spTree>
      <p:nvGrpSpPr>
        <p:cNvPr id="1" name="Shape 100"/>
        <p:cNvGrpSpPr/>
        <p:nvPr/>
      </p:nvGrpSpPr>
      <p:grpSpPr>
        <a:xfrm>
          <a:off x="0" y="0"/>
          <a:ext cx="0" cy="0"/>
          <a:chOff x="0" y="0"/>
          <a:chExt cx="0" cy="0"/>
        </a:xfrm>
      </p:grpSpPr>
      <p:sp>
        <p:nvSpPr>
          <p:cNvPr id="101" name="Google Shape;101;p43"/>
          <p:cNvSpPr txBox="1">
            <a:spLocks noGrp="1"/>
          </p:cNvSpPr>
          <p:nvPr>
            <p:ph type="title"/>
          </p:nvPr>
        </p:nvSpPr>
        <p:spPr>
          <a:xfrm>
            <a:off x="1196339" y="2057780"/>
            <a:ext cx="9799320" cy="1123314"/>
          </a:xfrm>
          <a:prstGeom prst="rect">
            <a:avLst/>
          </a:prstGeom>
          <a:noFill/>
          <a:ln>
            <a:noFill/>
          </a:ln>
        </p:spPr>
        <p:txBody>
          <a:bodyPr spcFirstLastPara="1" lIns="0" tIns="0" rIns="0" bIns="0" anchor="t">
            <a:spAutoFit/>
          </a:bodyPr>
          <a:lstStyle>
            <a:lvl1pPr lvl="0" algn="l">
              <a:lnSpc>
                <a:spcPct val="100000"/>
              </a:lnSpc>
              <a:spcBef>
                <a:spcPts val="0"/>
              </a:spcBef>
              <a:spcAft>
                <a:spcPts val="0"/>
              </a:spcAft>
              <a:buSzPts val="1400"/>
              <a:buNone/>
              <a:defRPr sz="3600" b="1" i="0">
                <a:solidFill>
                  <a:srgbClr val="0F243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3"/>
          <p:cNvSpPr txBox="1">
            <a:spLocks noGrp="1"/>
          </p:cNvSpPr>
          <p:nvPr>
            <p:ph type="body" idx="1"/>
          </p:nvPr>
        </p:nvSpPr>
        <p:spPr>
          <a:xfrm>
            <a:off x="609600" y="1577340"/>
            <a:ext cx="5303520" cy="4526280"/>
          </a:xfrm>
          <a:prstGeom prst="rect">
            <a:avLst/>
          </a:prstGeom>
          <a:noFill/>
          <a:ln>
            <a:noFill/>
          </a:ln>
        </p:spPr>
        <p:txBody>
          <a:bodyPr spcFirstLastPara="1" lIns="0" tIns="0" rIns="0" bIns="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 name="Google Shape;103;p43"/>
          <p:cNvSpPr txBox="1">
            <a:spLocks noGrp="1"/>
          </p:cNvSpPr>
          <p:nvPr>
            <p:ph type="body" idx="2"/>
          </p:nvPr>
        </p:nvSpPr>
        <p:spPr>
          <a:xfrm>
            <a:off x="6278880" y="1577340"/>
            <a:ext cx="5303520" cy="4526280"/>
          </a:xfrm>
          <a:prstGeom prst="rect">
            <a:avLst/>
          </a:prstGeom>
          <a:noFill/>
          <a:ln>
            <a:noFill/>
          </a:ln>
        </p:spPr>
        <p:txBody>
          <a:bodyPr spcFirstLastPara="1" lIns="0" tIns="0" rIns="0" bIns="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 name="Google Shape;104;p43"/>
          <p:cNvSpPr txBox="1">
            <a:spLocks noGrp="1"/>
          </p:cNvSpPr>
          <p:nvPr>
            <p:ph type="ftr" idx="10"/>
          </p:nvPr>
        </p:nvSpPr>
        <p:spPr>
          <a:xfrm>
            <a:off x="533400" y="6475413"/>
            <a:ext cx="819150" cy="196850"/>
          </a:xfrm>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rgbClr val="1F73B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 name="Google Shape;105;p43"/>
          <p:cNvSpPr txBox="1">
            <a:spLocks noGrp="1"/>
          </p:cNvSpPr>
          <p:nvPr>
            <p:ph type="dt" idx="11"/>
          </p:nvPr>
        </p:nvSpPr>
        <p:spPr>
          <a:xfrm>
            <a:off x="609600" y="6378575"/>
            <a:ext cx="2803525" cy="342900"/>
          </a:xfrm>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 name="Google Shape;106;p43"/>
          <p:cNvSpPr txBox="1">
            <a:spLocks noGrp="1"/>
          </p:cNvSpPr>
          <p:nvPr>
            <p:ph type="sldNum" idx="12"/>
          </p:nvPr>
        </p:nvSpPr>
        <p:spPr>
          <a:xfrm>
            <a:off x="8778875" y="6378575"/>
            <a:ext cx="2803525" cy="274638"/>
          </a:xfrm>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a:defRPr/>
            </a:pPr>
            <a:fld id="{93708CD8-4A06-4E2E-B9EC-8CEAB9C2ECDF}" type="slidenum">
              <a:rPr lang="uk-UA"/>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a:t>Зразок заголовка</a:t>
            </a:r>
          </a:p>
        </p:txBody>
      </p:sp>
      <p:sp>
        <p:nvSpPr>
          <p:cNvPr id="3" name="Місце для тексту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3"/>
          <p:cNvSpPr>
            <a:spLocks noGrp="1"/>
          </p:cNvSpPr>
          <p:nvPr>
            <p:ph type="dt" sz="half" idx="10"/>
          </p:nvPr>
        </p:nvSpPr>
        <p:spPr/>
        <p:txBody>
          <a:bodyPr/>
          <a:lstStyle>
            <a:lvl1pPr>
              <a:defRPr/>
            </a:lvl1pPr>
          </a:lstStyle>
          <a:p>
            <a:pPr>
              <a:defRPr/>
            </a:pPr>
            <a:fld id="{704C73F8-4C2B-4FE9-A50E-1709A81E4AD8}" type="datetimeFigureOut">
              <a:rPr lang="uk-UA"/>
              <a:pPr>
                <a:defRPr/>
              </a:pPr>
              <a:t>29.01.2026</a:t>
            </a:fld>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p:cNvSpPr>
            <a:spLocks noGrp="1"/>
          </p:cNvSpPr>
          <p:nvPr>
            <p:ph type="sldNum" sz="quarter" idx="12"/>
          </p:nvPr>
        </p:nvSpPr>
        <p:spPr/>
        <p:txBody>
          <a:bodyPr/>
          <a:lstStyle>
            <a:lvl1pPr>
              <a:defRPr/>
            </a:lvl1pPr>
          </a:lstStyle>
          <a:p>
            <a:pPr>
              <a:defRPr/>
            </a:pPr>
            <a:fld id="{61DC827E-45CA-4930-8331-9404BAF49376}" type="slidenum">
              <a:rPr lang="uk-UA"/>
              <a:pPr>
                <a:defRPr/>
              </a:pPr>
              <a:t>‹№›</a:t>
            </a:fld>
            <a:endParaRPr lang="uk-U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lIns="0" tIns="0" rIns="0" bIns="0"/>
          <a:lstStyle>
            <a:lvl1pPr algn="ctr">
              <a:defRPr>
                <a:solidFill>
                  <a:prstClr val="black">
                    <a:tint val="75000"/>
                  </a:prstClr>
                </a:solidFill>
              </a:defRPr>
            </a:lvl1pPr>
          </a:lstStyle>
          <a:p>
            <a:pPr>
              <a:defRPr/>
            </a:pPr>
            <a:endParaRPr/>
          </a:p>
        </p:txBody>
      </p:sp>
      <p:sp>
        <p:nvSpPr>
          <p:cNvPr id="3" name="Holder 3"/>
          <p:cNvSpPr>
            <a:spLocks noGrp="1"/>
          </p:cNvSpPr>
          <p:nvPr>
            <p:ph type="dt" sz="half" idx="11"/>
          </p:nvPr>
        </p:nvSpPr>
        <p:spPr/>
        <p:txBody>
          <a:bodyPr lIns="0" tIns="0" rIns="0" bIns="0"/>
          <a:lstStyle>
            <a:lvl1pPr algn="l">
              <a:defRPr>
                <a:solidFill>
                  <a:prstClr val="black">
                    <a:tint val="75000"/>
                  </a:prstClr>
                </a:solidFill>
              </a:defRPr>
            </a:lvl1pPr>
          </a:lstStyle>
          <a:p>
            <a:pPr>
              <a:defRPr/>
            </a:pPr>
            <a:fld id="{29D738BD-957A-46A1-9F24-3064AB3E4BBF}" type="datetimeFigureOut">
              <a:rPr lang="en-US"/>
              <a:pPr>
                <a:defRPr/>
              </a:pPr>
              <a:t>1/29/2026</a:t>
            </a:fld>
            <a:endParaRPr lang="en-US"/>
          </a:p>
        </p:txBody>
      </p:sp>
      <p:sp>
        <p:nvSpPr>
          <p:cNvPr id="4" name="Holder 4"/>
          <p:cNvSpPr>
            <a:spLocks noGrp="1"/>
          </p:cNvSpPr>
          <p:nvPr>
            <p:ph type="sldNum" sz="quarter" idx="12"/>
          </p:nvPr>
        </p:nvSpPr>
        <p:spPr/>
        <p:txBody>
          <a:bodyPr lIns="0" tIns="0" rIns="0" bIns="0"/>
          <a:lstStyle>
            <a:lvl1pPr algn="r">
              <a:defRPr>
                <a:solidFill>
                  <a:prstClr val="black">
                    <a:tint val="75000"/>
                  </a:prstClr>
                </a:solidFill>
              </a:defRPr>
            </a:lvl1pPr>
          </a:lstStyle>
          <a:p>
            <a:pPr>
              <a:defRPr/>
            </a:pPr>
            <a:fld id="{CEB2D648-EC8A-4372-AA2C-03E8562ECA0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3"/>
          <p:cNvSpPr>
            <a:spLocks noGrp="1"/>
          </p:cNvSpPr>
          <p:nvPr>
            <p:ph type="dt" sz="half" idx="10"/>
          </p:nvPr>
        </p:nvSpPr>
        <p:spPr/>
        <p:txBody>
          <a:bodyPr/>
          <a:lstStyle>
            <a:lvl1pPr>
              <a:defRPr/>
            </a:lvl1pPr>
          </a:lstStyle>
          <a:p>
            <a:pPr>
              <a:defRPr/>
            </a:pPr>
            <a:fld id="{7B697DE3-EB8D-4342-AA64-4B2E0F4F838B}" type="datetimeFigureOut">
              <a:rPr lang="uk-UA"/>
              <a:pPr>
                <a:defRPr/>
              </a:pPr>
              <a:t>29.01.2026</a:t>
            </a:fld>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p:cNvSpPr>
            <a:spLocks noGrp="1"/>
          </p:cNvSpPr>
          <p:nvPr>
            <p:ph type="sldNum" sz="quarter" idx="12"/>
          </p:nvPr>
        </p:nvSpPr>
        <p:spPr/>
        <p:txBody>
          <a:bodyPr/>
          <a:lstStyle>
            <a:lvl1pPr>
              <a:defRPr/>
            </a:lvl1pPr>
          </a:lstStyle>
          <a:p>
            <a:pPr>
              <a:defRPr/>
            </a:pPr>
            <a:fld id="{4D528568-A8AC-4600-B44A-EA5F22749124}"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fld id="{E9AFD257-9843-44EF-8381-90FE98BA8861}" type="datetimeFigureOut">
              <a:rPr lang="uk-UA"/>
              <a:pPr>
                <a:defRPr/>
              </a:pPr>
              <a:t>29.01.2026</a:t>
            </a:fld>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p:cNvSpPr>
            <a:spLocks noGrp="1"/>
          </p:cNvSpPr>
          <p:nvPr>
            <p:ph type="sldNum" sz="quarter" idx="12"/>
          </p:nvPr>
        </p:nvSpPr>
        <p:spPr/>
        <p:txBody>
          <a:bodyPr/>
          <a:lstStyle>
            <a:lvl1pPr>
              <a:defRPr/>
            </a:lvl1pPr>
          </a:lstStyle>
          <a:p>
            <a:pPr>
              <a:defRPr/>
            </a:pPr>
            <a:fld id="{A32DFD77-660D-4F43-B14E-BD77BE953AD2}"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uk-UA"/>
              <a:t>Зразок заголовка</a:t>
            </a:r>
          </a:p>
        </p:txBody>
      </p:sp>
      <p:sp>
        <p:nvSpPr>
          <p:cNvPr id="3" name="Місце для вмісту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3"/>
          <p:cNvSpPr>
            <a:spLocks noGrp="1"/>
          </p:cNvSpPr>
          <p:nvPr>
            <p:ph type="dt" sz="half" idx="10"/>
          </p:nvPr>
        </p:nvSpPr>
        <p:spPr/>
        <p:txBody>
          <a:bodyPr/>
          <a:lstStyle>
            <a:lvl1pPr>
              <a:defRPr/>
            </a:lvl1pPr>
          </a:lstStyle>
          <a:p>
            <a:pPr>
              <a:defRPr/>
            </a:pPr>
            <a:fld id="{3AB047AD-506A-4F62-9BCC-1784936C286C}" type="datetimeFigureOut">
              <a:rPr lang="uk-UA"/>
              <a:pPr>
                <a:defRPr/>
              </a:pPr>
              <a:t>29.01.2026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37EDA0E5-57BF-42BD-B66E-9248F2C938B0}"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uk-UA"/>
              <a:t>Зразок заголовка</a:t>
            </a:r>
          </a:p>
        </p:txBody>
      </p:sp>
      <p:sp>
        <p:nvSpPr>
          <p:cNvPr id="3" name="Місце для зображення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a:t>Клацніть піктограму, щоб додати зображення</a:t>
            </a:r>
            <a:endParaRPr lang="uk-UA" noProof="0" dirty="0"/>
          </a:p>
        </p:txBody>
      </p:sp>
      <p:sp>
        <p:nvSpPr>
          <p:cNvPr id="4" name="Місце для тексту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3"/>
          <p:cNvSpPr>
            <a:spLocks noGrp="1"/>
          </p:cNvSpPr>
          <p:nvPr>
            <p:ph type="dt" sz="half" idx="10"/>
          </p:nvPr>
        </p:nvSpPr>
        <p:spPr/>
        <p:txBody>
          <a:bodyPr/>
          <a:lstStyle>
            <a:lvl1pPr>
              <a:defRPr/>
            </a:lvl1pPr>
          </a:lstStyle>
          <a:p>
            <a:pPr>
              <a:defRPr/>
            </a:pPr>
            <a:fld id="{4A098DFE-B6FB-4500-8AE0-34537BF61DDF}" type="datetimeFigureOut">
              <a:rPr lang="uk-UA"/>
              <a:pPr>
                <a:defRPr/>
              </a:pPr>
              <a:t>29.01.2026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BB61A836-0648-4373-98E1-24F05692D707}"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a:stretch>
        </a:blipFill>
        <a:effectLst/>
      </p:bgPr>
    </p:bg>
    <p:spTree>
      <p:nvGrpSpPr>
        <p:cNvPr id="1" name=""/>
        <p:cNvGrpSpPr/>
        <p:nvPr/>
      </p:nvGrpSpPr>
      <p:grpSpPr>
        <a:xfrm>
          <a:off x="0" y="0"/>
          <a:ext cx="0" cy="0"/>
          <a:chOff x="0" y="0"/>
          <a:chExt cx="0" cy="0"/>
        </a:xfrm>
      </p:grpSpPr>
      <p:sp>
        <p:nvSpPr>
          <p:cNvPr id="1026" name="Місце для заголовка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a:t>Зразок заголовка</a:t>
            </a:r>
          </a:p>
        </p:txBody>
      </p:sp>
      <p:sp>
        <p:nvSpPr>
          <p:cNvPr id="1027" name="Місце для тексту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FF1111D-14DA-4C69-BC76-CA8AB6D6E499}" type="datetimeFigureOut">
              <a:rPr lang="uk-UA"/>
              <a:pPr>
                <a:defRPr/>
              </a:pPr>
              <a:t>29.01.2026</a:t>
            </a:fld>
            <a:endParaRPr lang="uk-UA"/>
          </a:p>
        </p:txBody>
      </p:sp>
      <p:sp>
        <p:nvSpPr>
          <p:cNvPr id="5" name="Місце для нижнього колонтитула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uk-UA"/>
          </a:p>
        </p:txBody>
      </p:sp>
      <p:sp>
        <p:nvSpPr>
          <p:cNvPr id="6" name="Місце для номера слайда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D910C8B-145B-4AB2-9AE2-9A3690846CCA}"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805" r:id="rId1"/>
    <p:sldLayoutId id="2147483804" r:id="rId2"/>
    <p:sldLayoutId id="2147483803" r:id="rId3"/>
    <p:sldLayoutId id="2147483802" r:id="rId4"/>
    <p:sldLayoutId id="2147483801" r:id="rId5"/>
    <p:sldLayoutId id="2147483800" r:id="rId6"/>
    <p:sldLayoutId id="2147483799" r:id="rId7"/>
    <p:sldLayoutId id="2147483798" r:id="rId8"/>
    <p:sldLayoutId id="2147483797" r:id="rId9"/>
    <p:sldLayoutId id="2147483796" r:id="rId10"/>
    <p:sldLayoutId id="21474837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a:stretch>
        </a:blipFill>
        <a:effectLst/>
      </p:bgPr>
    </p:bg>
    <p:spTree>
      <p:nvGrpSpPr>
        <p:cNvPr id="1" name=""/>
        <p:cNvGrpSpPr/>
        <p:nvPr/>
      </p:nvGrpSpPr>
      <p:grpSpPr>
        <a:xfrm>
          <a:off x="0" y="0"/>
          <a:ext cx="0" cy="0"/>
          <a:chOff x="0" y="0"/>
          <a:chExt cx="0" cy="0"/>
        </a:xfrm>
      </p:grpSpPr>
      <p:sp>
        <p:nvSpPr>
          <p:cNvPr id="13314" name="Місце для заголовка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a:t>Зразок заголовка</a:t>
            </a:r>
          </a:p>
        </p:txBody>
      </p:sp>
      <p:sp>
        <p:nvSpPr>
          <p:cNvPr id="13315" name="Місце для тексту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BA58DAF-495C-41EE-8C21-80BBFD305F44}" type="datetimeFigureOut">
              <a:rPr lang="uk-UA"/>
              <a:pPr>
                <a:defRPr/>
              </a:pPr>
              <a:t>29.01.2026</a:t>
            </a:fld>
            <a:endParaRPr lang="uk-UA"/>
          </a:p>
        </p:txBody>
      </p:sp>
      <p:sp>
        <p:nvSpPr>
          <p:cNvPr id="5" name="Місце для нижнього колонтитула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uk-UA"/>
          </a:p>
        </p:txBody>
      </p:sp>
      <p:sp>
        <p:nvSpPr>
          <p:cNvPr id="6" name="Місце для номера слайда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0CB9C3D-5E61-4091-83EE-52F45878785D}"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817" r:id="rId1"/>
    <p:sldLayoutId id="2147483816" r:id="rId2"/>
    <p:sldLayoutId id="2147483815" r:id="rId3"/>
    <p:sldLayoutId id="2147483814" r:id="rId4"/>
    <p:sldLayoutId id="2147483813" r:id="rId5"/>
    <p:sldLayoutId id="2147483812" r:id="rId6"/>
    <p:sldLayoutId id="2147483811" r:id="rId7"/>
    <p:sldLayoutId id="2147483810" r:id="rId8"/>
    <p:sldLayoutId id="2147483809" r:id="rId9"/>
    <p:sldLayoutId id="2147483808" r:id="rId10"/>
    <p:sldLayoutId id="2147483807" r:id="rId11"/>
    <p:sldLayoutId id="2147483840" r:id="rId12"/>
    <p:sldLayoutId id="214748380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a:stretch>
        </a:blipFill>
        <a:effectLst/>
      </p:bgPr>
    </p:bg>
    <p:spTree>
      <p:nvGrpSpPr>
        <p:cNvPr id="1" name=""/>
        <p:cNvGrpSpPr/>
        <p:nvPr/>
      </p:nvGrpSpPr>
      <p:grpSpPr>
        <a:xfrm>
          <a:off x="0" y="0"/>
          <a:ext cx="0" cy="0"/>
          <a:chOff x="0" y="0"/>
          <a:chExt cx="0" cy="0"/>
        </a:xfrm>
      </p:grpSpPr>
      <p:sp>
        <p:nvSpPr>
          <p:cNvPr id="27650" name="Місце для заголовка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a:t>Зразок заголовка</a:t>
            </a:r>
          </a:p>
        </p:txBody>
      </p:sp>
      <p:sp>
        <p:nvSpPr>
          <p:cNvPr id="27651" name="Місце для тексту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56BD303-9B5A-494C-9695-404E352474DF}" type="datetimeFigureOut">
              <a:rPr lang="uk-UA"/>
              <a:pPr>
                <a:defRPr/>
              </a:pPr>
              <a:t>29.01.2026</a:t>
            </a:fld>
            <a:endParaRPr lang="uk-UA"/>
          </a:p>
        </p:txBody>
      </p:sp>
      <p:sp>
        <p:nvSpPr>
          <p:cNvPr id="5" name="Місце для нижнього колонтитула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uk-UA"/>
          </a:p>
        </p:txBody>
      </p:sp>
      <p:sp>
        <p:nvSpPr>
          <p:cNvPr id="6" name="Місце для номера слайда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913D98F-02D8-4D94-9F05-D912A6F26BDF}"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828" r:id="rId1"/>
    <p:sldLayoutId id="2147483827" r:id="rId2"/>
    <p:sldLayoutId id="2147483826" r:id="rId3"/>
    <p:sldLayoutId id="2147483825" r:id="rId4"/>
    <p:sldLayoutId id="2147483824" r:id="rId5"/>
    <p:sldLayoutId id="2147483823" r:id="rId6"/>
    <p:sldLayoutId id="2147483822" r:id="rId7"/>
    <p:sldLayoutId id="2147483821" r:id="rId8"/>
    <p:sldLayoutId id="2147483820" r:id="rId9"/>
    <p:sldLayoutId id="2147483819" r:id="rId10"/>
    <p:sldLayoutId id="2147483818" r:id="rId11"/>
    <p:sldLayoutId id="2147483841" r:id="rId12"/>
    <p:sldLayoutId id="214748384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a:stretch>
        </a:blipFill>
        <a:effectLst/>
      </p:bgPr>
    </p:bg>
    <p:spTree>
      <p:nvGrpSpPr>
        <p:cNvPr id="1" name=""/>
        <p:cNvGrpSpPr/>
        <p:nvPr/>
      </p:nvGrpSpPr>
      <p:grpSpPr>
        <a:xfrm>
          <a:off x="0" y="0"/>
          <a:ext cx="0" cy="0"/>
          <a:chOff x="0" y="0"/>
          <a:chExt cx="0" cy="0"/>
        </a:xfrm>
      </p:grpSpPr>
      <p:sp>
        <p:nvSpPr>
          <p:cNvPr id="41986" name="Місце для заголовка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a:t>Зразок заголовка</a:t>
            </a:r>
          </a:p>
        </p:txBody>
      </p:sp>
      <p:sp>
        <p:nvSpPr>
          <p:cNvPr id="41987" name="Місце для тексту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36FD608-DDAF-4E7A-A62E-CCE21D583402}" type="datetimeFigureOut">
              <a:rPr lang="uk-UA"/>
              <a:pPr>
                <a:defRPr/>
              </a:pPr>
              <a:t>29.01.2026</a:t>
            </a:fld>
            <a:endParaRPr lang="uk-UA"/>
          </a:p>
        </p:txBody>
      </p:sp>
      <p:sp>
        <p:nvSpPr>
          <p:cNvPr id="5" name="Місце для нижнього колонтитула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uk-UA"/>
          </a:p>
        </p:txBody>
      </p:sp>
      <p:sp>
        <p:nvSpPr>
          <p:cNvPr id="6" name="Місце для номера слайда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B74EAAD-829D-460B-B935-9B481B3611FE}"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839" r:id="rId1"/>
    <p:sldLayoutId id="2147483838" r:id="rId2"/>
    <p:sldLayoutId id="2147483837" r:id="rId3"/>
    <p:sldLayoutId id="2147483836" r:id="rId4"/>
    <p:sldLayoutId id="2147483835" r:id="rId5"/>
    <p:sldLayoutId id="2147483834" r:id="rId6"/>
    <p:sldLayoutId id="2147483833" r:id="rId7"/>
    <p:sldLayoutId id="2147483832" r:id="rId8"/>
    <p:sldLayoutId id="2147483831" r:id="rId9"/>
    <p:sldLayoutId id="2147483830" r:id="rId10"/>
    <p:sldLayoutId id="2147483829" r:id="rId11"/>
    <p:sldLayoutId id="2147483843" r:id="rId12"/>
    <p:sldLayoutId id="214748384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79863" y="1636712"/>
            <a:ext cx="7302500" cy="4254500"/>
          </a:xfrm>
        </p:spPr>
        <p:txBody>
          <a:bodyPr>
            <a:noAutofit/>
          </a:bodyPr>
          <a:lstStyle/>
          <a:p>
            <a:pPr eaLnBrk="1" hangingPunct="1">
              <a:defRPr/>
            </a:pPr>
            <a:r>
              <a:rPr lang="uk-UA" sz="5200" dirty="0">
                <a:solidFill>
                  <a:srgbClr val="FF0000"/>
                </a:solidFill>
                <a:effectLst>
                  <a:outerShdw blurRad="38100" dist="38100" dir="2700000" algn="tl">
                    <a:srgbClr val="C0C0C0"/>
                  </a:outerShdw>
                </a:effectLst>
                <a:latin typeface="Vinnytsia Serif" panose="00000500000000000000" pitchFamily="50" charset="0"/>
              </a:rPr>
              <a:t>Звіт </a:t>
            </a:r>
            <a:br>
              <a:rPr lang="uk-UA" sz="4800" dirty="0">
                <a:solidFill>
                  <a:srgbClr val="FF0000"/>
                </a:solidFill>
                <a:effectLst>
                  <a:outerShdw blurRad="38100" dist="38100" dir="2700000" algn="tl">
                    <a:srgbClr val="C0C0C0"/>
                  </a:outerShdw>
                </a:effectLst>
                <a:latin typeface="Vinnytsia Serif" panose="00000500000000000000" pitchFamily="50" charset="0"/>
              </a:rPr>
            </a:br>
            <a:r>
              <a:rPr lang="uk-UA" sz="4800" dirty="0">
                <a:solidFill>
                  <a:srgbClr val="FF0000"/>
                </a:solidFill>
                <a:effectLst>
                  <a:outerShdw blurRad="38100" dist="38100" dir="2700000" algn="tl">
                    <a:srgbClr val="C0C0C0"/>
                  </a:outerShdw>
                </a:effectLst>
                <a:latin typeface="Vinnytsia Serif" panose="00000500000000000000" pitchFamily="50" charset="0"/>
              </a:rPr>
              <a:t>про роботу департаменту охорони </a:t>
            </a:r>
            <a:r>
              <a:rPr lang="uk-UA" sz="4800" dirty="0" err="1">
                <a:solidFill>
                  <a:srgbClr val="FF0000"/>
                </a:solidFill>
                <a:effectLst>
                  <a:outerShdw blurRad="38100" dist="38100" dir="2700000" algn="tl">
                    <a:srgbClr val="C0C0C0"/>
                  </a:outerShdw>
                </a:effectLst>
                <a:latin typeface="Vinnytsia Serif" panose="00000500000000000000" pitchFamily="50" charset="0"/>
              </a:rPr>
              <a:t>здоров</a:t>
            </a:r>
            <a:r>
              <a:rPr lang="en-US" sz="4800" dirty="0">
                <a:solidFill>
                  <a:srgbClr val="FF0000"/>
                </a:solidFill>
                <a:effectLst>
                  <a:outerShdw blurRad="38100" dist="38100" dir="2700000" algn="tl">
                    <a:srgbClr val="C0C0C0"/>
                  </a:outerShdw>
                </a:effectLst>
                <a:latin typeface="Vinnytsia Serif" panose="00000500000000000000" pitchFamily="50" charset="0"/>
              </a:rPr>
              <a:t>`</a:t>
            </a:r>
            <a:r>
              <a:rPr lang="uk-UA" sz="4800" dirty="0">
                <a:solidFill>
                  <a:srgbClr val="FF0000"/>
                </a:solidFill>
                <a:effectLst>
                  <a:outerShdw blurRad="38100" dist="38100" dir="2700000" algn="tl">
                    <a:srgbClr val="C0C0C0"/>
                  </a:outerShdw>
                </a:effectLst>
                <a:latin typeface="Vinnytsia Serif" panose="00000500000000000000" pitchFamily="50" charset="0"/>
              </a:rPr>
              <a:t>я міської ради</a:t>
            </a:r>
            <a:br>
              <a:rPr lang="uk-UA" sz="4800" dirty="0">
                <a:solidFill>
                  <a:srgbClr val="FF0000"/>
                </a:solidFill>
                <a:effectLst>
                  <a:outerShdw blurRad="38100" dist="38100" dir="2700000" algn="tl">
                    <a:srgbClr val="C0C0C0"/>
                  </a:outerShdw>
                </a:effectLst>
                <a:latin typeface="Vinnytsia Serif" panose="00000500000000000000" pitchFamily="50" charset="0"/>
              </a:rPr>
            </a:br>
            <a:r>
              <a:rPr lang="uk-UA" sz="4200" dirty="0">
                <a:solidFill>
                  <a:srgbClr val="FF0000"/>
                </a:solidFill>
                <a:effectLst>
                  <a:outerShdw blurRad="38100" dist="38100" dir="2700000" algn="tl">
                    <a:srgbClr val="C0C0C0"/>
                  </a:outerShdw>
                </a:effectLst>
                <a:latin typeface="Vinnytsia Serif" panose="00000500000000000000" pitchFamily="50" charset="0"/>
              </a:rPr>
              <a:t>за 2025 рік</a:t>
            </a:r>
          </a:p>
        </p:txBody>
      </p:sp>
      <p:sp>
        <p:nvSpPr>
          <p:cNvPr id="57347" name="Прямокутник 3"/>
          <p:cNvSpPr>
            <a:spLocks noChangeArrowheads="1"/>
          </p:cNvSpPr>
          <p:nvPr/>
        </p:nvSpPr>
        <p:spPr bwMode="auto">
          <a:xfrm>
            <a:off x="8150225" y="696913"/>
            <a:ext cx="2943225" cy="338137"/>
          </a:xfrm>
          <a:prstGeom prst="rect">
            <a:avLst/>
          </a:prstGeom>
          <a:noFill/>
          <a:ln w="9525">
            <a:noFill/>
            <a:miter lim="800000"/>
            <a:headEnd/>
            <a:tailEnd/>
          </a:ln>
        </p:spPr>
        <p:txBody>
          <a:bodyPr wrap="none">
            <a:spAutoFit/>
          </a:bodyPr>
          <a:lstStyle/>
          <a:p>
            <a:r>
              <a:rPr lang="uk-UA" sz="1600">
                <a:solidFill>
                  <a:srgbClr val="595959"/>
                </a:solidFill>
                <a:latin typeface="Vinnytsia Sans"/>
              </a:rPr>
              <a:t>ВІННИЦЬКА МІСЬКА РАДА</a:t>
            </a:r>
          </a:p>
        </p:txBody>
      </p:sp>
      <p:sp>
        <p:nvSpPr>
          <p:cNvPr id="57348" name="Прямокутник 4"/>
          <p:cNvSpPr>
            <a:spLocks noChangeArrowheads="1"/>
          </p:cNvSpPr>
          <p:nvPr/>
        </p:nvSpPr>
        <p:spPr bwMode="auto">
          <a:xfrm>
            <a:off x="7631113" y="966788"/>
            <a:ext cx="3462337" cy="338137"/>
          </a:xfrm>
          <a:prstGeom prst="rect">
            <a:avLst/>
          </a:prstGeom>
          <a:noFill/>
          <a:ln w="9525">
            <a:noFill/>
            <a:miter lim="800000"/>
            <a:headEnd/>
            <a:tailEnd/>
          </a:ln>
        </p:spPr>
        <p:txBody>
          <a:bodyPr wrap="none">
            <a:spAutoFit/>
          </a:bodyPr>
          <a:lstStyle/>
          <a:p>
            <a:r>
              <a:rPr lang="uk-UA" sz="1600">
                <a:solidFill>
                  <a:srgbClr val="595959"/>
                </a:solidFill>
                <a:latin typeface="Vinnytsia Sans"/>
              </a:rPr>
              <a:t>Департамент охорони здоров'я</a:t>
            </a:r>
          </a:p>
        </p:txBody>
      </p:sp>
      <p:pic>
        <p:nvPicPr>
          <p:cNvPr id="57349" name="Рисунок 5"/>
          <p:cNvPicPr>
            <a:picLocks noChangeAspect="1"/>
          </p:cNvPicPr>
          <p:nvPr/>
        </p:nvPicPr>
        <p:blipFill>
          <a:blip r:embed="rId3"/>
          <a:srcRect/>
          <a:stretch>
            <a:fillRect/>
          </a:stretch>
        </p:blipFill>
        <p:spPr bwMode="auto">
          <a:xfrm>
            <a:off x="357188" y="1568450"/>
            <a:ext cx="3495675" cy="42545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Box 2"/>
          <p:cNvSpPr txBox="1">
            <a:spLocks noChangeArrowheads="1"/>
          </p:cNvSpPr>
          <p:nvPr/>
        </p:nvSpPr>
        <p:spPr bwMode="auto">
          <a:xfrm>
            <a:off x="354493" y="1593850"/>
            <a:ext cx="10526713" cy="4093428"/>
          </a:xfrm>
          <a:prstGeom prst="rect">
            <a:avLst/>
          </a:prstGeom>
          <a:noFill/>
          <a:ln w="9525">
            <a:noFill/>
            <a:miter lim="800000"/>
            <a:headEnd/>
            <a:tailEnd/>
          </a:ln>
        </p:spPr>
        <p:txBody>
          <a:bodyPr>
            <a:spAutoFit/>
          </a:bodyPr>
          <a:lstStyle/>
          <a:p>
            <a:pPr marL="342900" indent="-342900" algn="just">
              <a:spcBef>
                <a:spcPts val="600"/>
              </a:spcBef>
              <a:spcAft>
                <a:spcPts val="1800"/>
              </a:spcAft>
              <a:buFont typeface="Wingdings" pitchFamily="2" charset="2"/>
              <a:buChar char="Ø"/>
            </a:pPr>
            <a:r>
              <a:rPr lang="uk-UA" sz="2000" i="1" dirty="0">
                <a:solidFill>
                  <a:srgbClr val="002060"/>
                </a:solidFill>
              </a:rPr>
              <a:t>пільгове забезпечення населення та безкоштовне забезпечення дітей-сиріт та дітей, позбавлених батьківського піклування, дітей з інвалідністю(згідно висновків обласної ЛКК) вакцинами проти грипу – 1 000,000 </a:t>
            </a:r>
            <a:r>
              <a:rPr lang="uk-UA" sz="2000" i="1" dirty="0" err="1">
                <a:solidFill>
                  <a:srgbClr val="002060"/>
                </a:solidFill>
              </a:rPr>
              <a:t>тис.грн</a:t>
            </a:r>
            <a:r>
              <a:rPr lang="uk-UA" sz="2000" i="1" dirty="0">
                <a:solidFill>
                  <a:srgbClr val="002060"/>
                </a:solidFill>
              </a:rPr>
              <a:t>. </a:t>
            </a:r>
            <a:r>
              <a:rPr lang="uk-UA" i="1" dirty="0">
                <a:solidFill>
                  <a:srgbClr val="FF0000"/>
                </a:solidFill>
              </a:rPr>
              <a:t>(факт на 01.10.25р. – 0,00 </a:t>
            </a:r>
            <a:r>
              <a:rPr lang="uk-UA" i="1" dirty="0" err="1">
                <a:solidFill>
                  <a:srgbClr val="FF0000"/>
                </a:solidFill>
              </a:rPr>
              <a:t>тис.грн</a:t>
            </a:r>
            <a:r>
              <a:rPr lang="uk-UA" i="1" dirty="0">
                <a:solidFill>
                  <a:srgbClr val="FF0000"/>
                </a:solidFill>
              </a:rPr>
              <a:t>)</a:t>
            </a:r>
            <a:endParaRPr lang="uk-UA" sz="2000" i="1" dirty="0">
              <a:solidFill>
                <a:srgbClr val="002060"/>
              </a:solidFill>
            </a:endParaRPr>
          </a:p>
          <a:p>
            <a:pPr marL="342900" indent="-342900" algn="just">
              <a:spcBef>
                <a:spcPts val="600"/>
              </a:spcBef>
              <a:spcAft>
                <a:spcPts val="1800"/>
              </a:spcAft>
              <a:buFont typeface="Wingdings" pitchFamily="2" charset="2"/>
              <a:buChar char="Ø"/>
            </a:pPr>
            <a:r>
              <a:rPr lang="uk-UA" sz="2000" i="1" dirty="0">
                <a:solidFill>
                  <a:srgbClr val="002060"/>
                </a:solidFill>
              </a:rPr>
              <a:t>придбання медикаментів, виробів медичного призначення та витратних медичних матеріалів – 8 000,000 </a:t>
            </a:r>
            <a:r>
              <a:rPr lang="uk-UA" sz="2000" i="1" dirty="0" err="1">
                <a:solidFill>
                  <a:srgbClr val="002060"/>
                </a:solidFill>
              </a:rPr>
              <a:t>тис.грн</a:t>
            </a:r>
            <a:r>
              <a:rPr lang="uk-UA" sz="2000" i="1" dirty="0">
                <a:solidFill>
                  <a:srgbClr val="002060"/>
                </a:solidFill>
              </a:rPr>
              <a:t>. </a:t>
            </a:r>
            <a:r>
              <a:rPr lang="uk-UA" i="1" dirty="0">
                <a:solidFill>
                  <a:srgbClr val="FF0000"/>
                </a:solidFill>
              </a:rPr>
              <a:t>(факт на 01.10.25р. – 14 985,038 </a:t>
            </a:r>
            <a:r>
              <a:rPr lang="uk-UA" i="1" dirty="0" err="1">
                <a:solidFill>
                  <a:srgbClr val="FF0000"/>
                </a:solidFill>
              </a:rPr>
              <a:t>тис.грн</a:t>
            </a:r>
            <a:r>
              <a:rPr lang="uk-UA" i="1" dirty="0">
                <a:solidFill>
                  <a:srgbClr val="FF0000"/>
                </a:solidFill>
              </a:rPr>
              <a:t>)</a:t>
            </a:r>
            <a:endParaRPr lang="uk-UA" sz="2000" i="1" dirty="0">
              <a:solidFill>
                <a:srgbClr val="002060"/>
              </a:solidFill>
            </a:endParaRPr>
          </a:p>
          <a:p>
            <a:pPr marL="342900" indent="-342900" algn="just">
              <a:spcBef>
                <a:spcPts val="600"/>
              </a:spcBef>
              <a:spcAft>
                <a:spcPts val="1800"/>
              </a:spcAft>
              <a:buFont typeface="Wingdings" pitchFamily="2" charset="2"/>
              <a:buChar char="Ø"/>
            </a:pPr>
            <a:r>
              <a:rPr lang="uk-UA" sz="2000" i="1" dirty="0">
                <a:solidFill>
                  <a:srgbClr val="002060"/>
                </a:solidFill>
              </a:rPr>
              <a:t>безкоштовне забезпечення </a:t>
            </a:r>
            <a:r>
              <a:rPr lang="uk-UA" sz="2000" i="1" dirty="0" err="1">
                <a:solidFill>
                  <a:srgbClr val="002060"/>
                </a:solidFill>
              </a:rPr>
              <a:t>імуносупресорами</a:t>
            </a:r>
            <a:r>
              <a:rPr lang="uk-UA" sz="2000" i="1" dirty="0">
                <a:solidFill>
                  <a:srgbClr val="002060"/>
                </a:solidFill>
              </a:rPr>
              <a:t> хворих з трансплантованими </a:t>
            </a:r>
            <a:r>
              <a:rPr lang="ru-RU" sz="2000" i="1" dirty="0">
                <a:solidFill>
                  <a:srgbClr val="002060"/>
                </a:solidFill>
              </a:rPr>
              <a:t>органами -  500.000 </a:t>
            </a:r>
            <a:r>
              <a:rPr lang="ru-RU" sz="2000" i="1" dirty="0" err="1">
                <a:solidFill>
                  <a:srgbClr val="002060"/>
                </a:solidFill>
              </a:rPr>
              <a:t>тис.грн</a:t>
            </a:r>
            <a:r>
              <a:rPr lang="ru-RU" sz="2000" i="1" dirty="0">
                <a:solidFill>
                  <a:srgbClr val="002060"/>
                </a:solidFill>
              </a:rPr>
              <a:t>.; </a:t>
            </a:r>
            <a:r>
              <a:rPr lang="uk-UA" i="1" dirty="0">
                <a:solidFill>
                  <a:srgbClr val="FF0000"/>
                </a:solidFill>
              </a:rPr>
              <a:t>(факт на 01.10.25р. – 34,635 </a:t>
            </a:r>
            <a:r>
              <a:rPr lang="uk-UA" i="1" dirty="0" err="1">
                <a:solidFill>
                  <a:srgbClr val="FF0000"/>
                </a:solidFill>
              </a:rPr>
              <a:t>тис.грн</a:t>
            </a:r>
            <a:r>
              <a:rPr lang="uk-UA" i="1" dirty="0">
                <a:solidFill>
                  <a:srgbClr val="FF0000"/>
                </a:solidFill>
              </a:rPr>
              <a:t>)</a:t>
            </a:r>
            <a:endParaRPr lang="ru-RU" sz="2000" i="1" dirty="0">
              <a:solidFill>
                <a:srgbClr val="002060"/>
              </a:solidFill>
            </a:endParaRPr>
          </a:p>
          <a:p>
            <a:pPr marL="342900" indent="-342900" algn="just">
              <a:spcBef>
                <a:spcPts val="600"/>
              </a:spcBef>
              <a:spcAft>
                <a:spcPts val="1800"/>
              </a:spcAft>
              <a:buFont typeface="Wingdings" pitchFamily="2" charset="2"/>
              <a:buChar char="Ø"/>
            </a:pPr>
            <a:r>
              <a:rPr lang="uk-UA" sz="2000" i="1" dirty="0">
                <a:solidFill>
                  <a:srgbClr val="002060"/>
                </a:solidFill>
              </a:rPr>
              <a:t>придбання медичного обладнання та устаткування для МКЛ «ЦМтаД» і ЦПМСД№1 </a:t>
            </a:r>
            <a:r>
              <a:rPr lang="ru-RU" sz="2000" i="1" dirty="0">
                <a:solidFill>
                  <a:srgbClr val="002060"/>
                </a:solidFill>
              </a:rPr>
              <a:t> - 7 829,071 </a:t>
            </a:r>
            <a:r>
              <a:rPr lang="ru-RU" sz="2000" i="1" dirty="0" err="1">
                <a:solidFill>
                  <a:srgbClr val="002060"/>
                </a:solidFill>
              </a:rPr>
              <a:t>тис.грн</a:t>
            </a:r>
            <a:r>
              <a:rPr lang="ru-RU" sz="2000" i="1" dirty="0">
                <a:solidFill>
                  <a:srgbClr val="002060"/>
                </a:solidFill>
              </a:rPr>
              <a:t>. </a:t>
            </a:r>
            <a:r>
              <a:rPr lang="uk-UA" i="1" dirty="0">
                <a:solidFill>
                  <a:srgbClr val="FF0000"/>
                </a:solidFill>
              </a:rPr>
              <a:t>(факт на 01.10.25р. – 12 448,841 </a:t>
            </a:r>
            <a:r>
              <a:rPr lang="uk-UA" i="1" dirty="0" err="1">
                <a:solidFill>
                  <a:srgbClr val="FF0000"/>
                </a:solidFill>
              </a:rPr>
              <a:t>тис.грн</a:t>
            </a:r>
            <a:r>
              <a:rPr lang="uk-UA" i="1" dirty="0">
                <a:solidFill>
                  <a:srgbClr val="FF0000"/>
                </a:solidFill>
              </a:rPr>
              <a:t>)</a:t>
            </a:r>
            <a:endParaRPr lang="uk-UA" sz="2000" i="1" dirty="0">
              <a:solidFill>
                <a:srgbClr val="002060"/>
              </a:solidFill>
            </a:endParaRPr>
          </a:p>
        </p:txBody>
      </p:sp>
      <p:sp>
        <p:nvSpPr>
          <p:cNvPr id="71682" name="TextBox 1"/>
          <p:cNvSpPr txBox="1">
            <a:spLocks noChangeArrowheads="1"/>
          </p:cNvSpPr>
          <p:nvPr/>
        </p:nvSpPr>
        <p:spPr bwMode="auto">
          <a:xfrm>
            <a:off x="9296400" y="415925"/>
            <a:ext cx="1666875" cy="400050"/>
          </a:xfrm>
          <a:prstGeom prst="rect">
            <a:avLst/>
          </a:prstGeom>
          <a:noFill/>
          <a:ln w="9525">
            <a:noFill/>
            <a:miter lim="800000"/>
            <a:headEnd/>
            <a:tailEnd/>
          </a:ln>
        </p:spPr>
        <p:txBody>
          <a:bodyPr>
            <a:spAutoFit/>
          </a:bodyPr>
          <a:lstStyle/>
          <a:p>
            <a:r>
              <a:rPr lang="en-US" sz="2000">
                <a:solidFill>
                  <a:srgbClr val="FF0000"/>
                </a:solidFill>
                <a:latin typeface="Vinnytsia Sans"/>
              </a:rPr>
              <a:t>#</a:t>
            </a:r>
            <a:r>
              <a:rPr lang="uk-UA" sz="2000">
                <a:solidFill>
                  <a:srgbClr val="FF0000"/>
                </a:solidFill>
                <a:latin typeface="Vinnytsia Sans"/>
              </a:rPr>
              <a:t>Турбота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p:cNvSpPr>
          <p:nvPr>
            <p:ph type="body" sz="half" idx="1"/>
          </p:nvPr>
        </p:nvSpPr>
        <p:spPr>
          <a:xfrm>
            <a:off x="212725" y="2073275"/>
            <a:ext cx="10907713" cy="3886200"/>
          </a:xfrm>
        </p:spPr>
        <p:txBody>
          <a:bodyPr/>
          <a:lstStyle/>
          <a:p>
            <a:pPr lvl="1">
              <a:buFont typeface="Wingdings" panose="05000000000000000000" pitchFamily="2" charset="2"/>
              <a:buChar char="§"/>
              <a:defRPr/>
            </a:pPr>
            <a:endParaRPr lang="uk-UA" i="1" dirty="0">
              <a:solidFill>
                <a:srgbClr val="002060"/>
              </a:solidFill>
            </a:endParaRPr>
          </a:p>
          <a:p>
            <a:pPr algn="just">
              <a:spcBef>
                <a:spcPts val="600"/>
              </a:spcBef>
              <a:buFont typeface="Arial" charset="0"/>
              <a:buNone/>
              <a:defRPr/>
            </a:pPr>
            <a:endParaRPr lang="ru-RU" sz="2000" i="1" dirty="0">
              <a:solidFill>
                <a:srgbClr val="002060"/>
              </a:solidFill>
              <a:latin typeface="Arial" panose="020B0604020202020204" pitchFamily="34" charset="0"/>
              <a:cs typeface="Arial" panose="020B0604020202020204" pitchFamily="34" charset="0"/>
            </a:endParaRPr>
          </a:p>
          <a:p>
            <a:pPr algn="just">
              <a:spcAft>
                <a:spcPts val="600"/>
              </a:spcAft>
              <a:buFont typeface="Wingdings" pitchFamily="2" charset="2"/>
              <a:buChar char="Ø"/>
              <a:defRPr/>
            </a:pPr>
            <a:r>
              <a:rPr lang="uk-UA" sz="2800" dirty="0">
                <a:solidFill>
                  <a:srgbClr val="002060"/>
                </a:solidFill>
                <a:cs typeface="Arial" panose="020B0604020202020204" pitchFamily="34" charset="0"/>
              </a:rPr>
              <a:t>на оплату послуг оренди приміщень КНП "ЦПМСД №3 м. Вінниці" (4-ий провулок Комарова, 2) та КНП "ЦПМСД №5 м. Вінниці" (вул. Я. </a:t>
            </a:r>
            <a:r>
              <a:rPr lang="uk-UA" sz="2800" dirty="0" err="1">
                <a:solidFill>
                  <a:srgbClr val="002060"/>
                </a:solidFill>
                <a:cs typeface="Arial" panose="020B0604020202020204" pitchFamily="34" charset="0"/>
              </a:rPr>
              <a:t>Шепеля</a:t>
            </a:r>
            <a:r>
              <a:rPr lang="uk-UA" sz="2800" dirty="0">
                <a:solidFill>
                  <a:srgbClr val="002060"/>
                </a:solidFill>
                <a:cs typeface="Arial" panose="020B0604020202020204" pitchFamily="34" charset="0"/>
              </a:rPr>
              <a:t>, 23) – 539,676 </a:t>
            </a:r>
            <a:r>
              <a:rPr lang="uk-UA" sz="2800" dirty="0" err="1">
                <a:solidFill>
                  <a:srgbClr val="002060"/>
                </a:solidFill>
                <a:cs typeface="Arial" panose="020B0604020202020204" pitchFamily="34" charset="0"/>
              </a:rPr>
              <a:t>тис.грн</a:t>
            </a:r>
            <a:r>
              <a:rPr lang="uk-UA" sz="2800" dirty="0">
                <a:solidFill>
                  <a:srgbClr val="002060"/>
                </a:solidFill>
                <a:cs typeface="Arial" panose="020B0604020202020204" pitchFamily="34" charset="0"/>
              </a:rPr>
              <a:t>. та інші заходи.</a:t>
            </a:r>
            <a:endParaRPr lang="ru-RU" sz="2800" dirty="0">
              <a:solidFill>
                <a:srgbClr val="002060"/>
              </a:solidFill>
              <a:cs typeface="Arial" panose="020B0604020202020204" pitchFamily="34" charset="0"/>
            </a:endParaRPr>
          </a:p>
          <a:p>
            <a:pPr algn="just">
              <a:spcBef>
                <a:spcPts val="600"/>
              </a:spcBef>
              <a:buFont typeface="Wingdings" pitchFamily="2" charset="2"/>
              <a:buChar char="Ø"/>
              <a:defRPr/>
            </a:pPr>
            <a:endParaRPr lang="uk-UA" sz="20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defRPr/>
            </a:pPr>
            <a:endParaRPr lang="uk-UA" i="1" dirty="0">
              <a:solidFill>
                <a:srgbClr val="002060"/>
              </a:solidFill>
            </a:endParaRPr>
          </a:p>
          <a:p>
            <a:pPr lvl="1">
              <a:buFont typeface="Wingdings" panose="05000000000000000000" pitchFamily="2" charset="2"/>
              <a:buChar char="§"/>
              <a:defRPr/>
            </a:pPr>
            <a:endParaRPr lang="uk-UA" i="1" dirty="0">
              <a:solidFill>
                <a:srgbClr val="002060"/>
              </a:solidFill>
            </a:endParaRPr>
          </a:p>
          <a:p>
            <a:pPr marL="457200" lvl="1" indent="0">
              <a:buFont typeface="Arial" charset="0"/>
              <a:buNone/>
              <a:defRPr/>
            </a:pPr>
            <a:endParaRPr lang="uk-UA" i="1" dirty="0">
              <a:solidFill>
                <a:srgbClr val="002060"/>
              </a:solidFill>
            </a:endParaRPr>
          </a:p>
          <a:p>
            <a:pPr lvl="1">
              <a:buFont typeface="Wingdings" panose="05000000000000000000" pitchFamily="2" charset="2"/>
              <a:buChar char="§"/>
              <a:defRPr/>
            </a:pPr>
            <a:endParaRPr lang="uk-UA" i="1" dirty="0">
              <a:solidFill>
                <a:srgbClr val="002060"/>
              </a:solidFill>
            </a:endParaRPr>
          </a:p>
        </p:txBody>
      </p:sp>
      <p:sp>
        <p:nvSpPr>
          <p:cNvPr id="3" name="Rectangle 2"/>
          <p:cNvSpPr>
            <a:spLocks noGrp="1"/>
          </p:cNvSpPr>
          <p:nvPr>
            <p:ph type="title"/>
          </p:nvPr>
        </p:nvSpPr>
        <p:spPr>
          <a:xfrm>
            <a:off x="1071563" y="0"/>
            <a:ext cx="10163175" cy="2416175"/>
          </a:xfrm>
        </p:spPr>
        <p:txBody>
          <a:bodyPr/>
          <a:lstStyle/>
          <a:p>
            <a:pPr>
              <a:defRPr/>
            </a:pPr>
            <a:r>
              <a:rPr lang="uk-UA" sz="3800" dirty="0">
                <a:solidFill>
                  <a:srgbClr val="FF0000"/>
                </a:solidFill>
                <a:effectLst>
                  <a:outerShdw blurRad="38100" dist="38100" dir="2700000" algn="tl">
                    <a:srgbClr val="000000">
                      <a:alpha val="43137"/>
                    </a:srgbClr>
                  </a:outerShdw>
                </a:effectLst>
              </a:rPr>
              <a:t>Визначений обсяг видатків бюджету на інші програми та заходи, пов'язані з економічною діяльністю:</a:t>
            </a:r>
            <a:endParaRPr lang="ru-RU" sz="3800"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97214" y="2353576"/>
            <a:ext cx="5374559" cy="2554545"/>
          </a:xfrm>
          <a:prstGeom prst="rect">
            <a:avLst/>
          </a:prstGeom>
          <a:noFill/>
          <a:ln w="31750">
            <a:no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uk-UA" sz="8000" b="1" i="1" spc="50" dirty="0">
                <a:ln w="11430"/>
                <a:solidFill>
                  <a:srgbClr val="FF0000"/>
                </a:solidFill>
                <a:effectLst>
                  <a:outerShdw blurRad="76200" dist="50800" dir="5400000" algn="tl" rotWithShape="0">
                    <a:srgbClr val="000000">
                      <a:alpha val="65000"/>
                    </a:srgbClr>
                  </a:outerShdw>
                </a:effectLst>
                <a:latin typeface="Vinnytsia Serif" panose="00000500000000000000" pitchFamily="50" charset="0"/>
                <a:cs typeface="Times New Roman" panose="02020603050405020304" pitchFamily="18" charset="0"/>
              </a:rPr>
              <a:t>Дякую за увагу!</a:t>
            </a:r>
          </a:p>
        </p:txBody>
      </p:sp>
      <p:pic>
        <p:nvPicPr>
          <p:cNvPr id="74754" name="Рисунок 1"/>
          <p:cNvPicPr>
            <a:picLocks noChangeAspect="1"/>
          </p:cNvPicPr>
          <p:nvPr/>
        </p:nvPicPr>
        <p:blipFill>
          <a:blip r:embed="rId2"/>
          <a:srcRect/>
          <a:stretch>
            <a:fillRect/>
          </a:stretch>
        </p:blipFill>
        <p:spPr bwMode="auto">
          <a:xfrm>
            <a:off x="334963" y="1568450"/>
            <a:ext cx="4897437" cy="51260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1100" y="166688"/>
            <a:ext cx="9985375" cy="838200"/>
          </a:xfrm>
        </p:spPr>
        <p:txBody>
          <a:bodyPr>
            <a:normAutofit fontScale="90000"/>
          </a:bodyPr>
          <a:lstStyle/>
          <a:p>
            <a:pPr>
              <a:defRPr/>
            </a:pPr>
            <a:r>
              <a:rPr lang="uk-UA" sz="3600" dirty="0">
                <a:solidFill>
                  <a:srgbClr val="FF0000"/>
                </a:solidFill>
                <a:effectLst>
                  <a:outerShdw blurRad="38100" dist="38100" dir="2700000" algn="tl">
                    <a:srgbClr val="000000">
                      <a:alpha val="43137"/>
                    </a:srgbClr>
                  </a:outerShdw>
                </a:effectLst>
                <a:latin typeface="Vinnytsia Sans" panose="00000500000000000000" pitchFamily="50" charset="0"/>
              </a:rPr>
              <a:t>Галузь охорони здоров’я</a:t>
            </a:r>
            <a:br>
              <a:rPr lang="uk-UA" sz="3600" dirty="0">
                <a:solidFill>
                  <a:srgbClr val="FF0000"/>
                </a:solidFill>
                <a:effectLst>
                  <a:outerShdw blurRad="38100" dist="38100" dir="2700000" algn="tl">
                    <a:srgbClr val="000000">
                      <a:alpha val="43137"/>
                    </a:srgbClr>
                  </a:outerShdw>
                </a:effectLst>
                <a:latin typeface="Vinnytsia Sans" panose="00000500000000000000" pitchFamily="50" charset="0"/>
              </a:rPr>
            </a:br>
            <a:r>
              <a:rPr lang="uk-UA" sz="3600" dirty="0">
                <a:solidFill>
                  <a:srgbClr val="FF0000"/>
                </a:solidFill>
                <a:effectLst>
                  <a:outerShdw blurRad="38100" dist="38100" dir="2700000" algn="tl">
                    <a:srgbClr val="000000">
                      <a:alpha val="43137"/>
                    </a:srgbClr>
                  </a:outerShdw>
                </a:effectLst>
                <a:latin typeface="Vinnytsia Sans" panose="00000500000000000000" pitchFamily="50" charset="0"/>
              </a:rPr>
              <a:t> Вінницької міської територіальної громади</a:t>
            </a:r>
            <a:endParaRPr lang="ru-RU" sz="3600" dirty="0">
              <a:solidFill>
                <a:srgbClr val="FF0000"/>
              </a:solidFill>
              <a:effectLst>
                <a:outerShdw blurRad="38100" dist="38100" dir="2700000" algn="tl">
                  <a:srgbClr val="000000">
                    <a:alpha val="43137"/>
                  </a:srgbClr>
                </a:outerShdw>
              </a:effectLst>
              <a:latin typeface="Vinnytsia Sans" panose="00000500000000000000" pitchFamily="50" charset="0"/>
            </a:endParaRPr>
          </a:p>
        </p:txBody>
      </p:sp>
      <p:pic>
        <p:nvPicPr>
          <p:cNvPr id="59394" name="Picture 2"/>
          <p:cNvPicPr>
            <a:picLocks noChangeAspect="1" noChangeArrowheads="1"/>
          </p:cNvPicPr>
          <p:nvPr/>
        </p:nvPicPr>
        <p:blipFill>
          <a:blip r:embed="rId3"/>
          <a:srcRect/>
          <a:stretch>
            <a:fillRect/>
          </a:stretch>
        </p:blipFill>
        <p:spPr bwMode="auto">
          <a:xfrm>
            <a:off x="357188" y="3336925"/>
            <a:ext cx="4765675" cy="46038"/>
          </a:xfrm>
          <a:prstGeom prst="rect">
            <a:avLst/>
          </a:prstGeom>
          <a:noFill/>
          <a:ln w="9525">
            <a:noFill/>
            <a:miter lim="800000"/>
            <a:headEnd/>
            <a:tailEnd/>
          </a:ln>
        </p:spPr>
      </p:pic>
      <p:sp>
        <p:nvSpPr>
          <p:cNvPr id="59395" name="Прямоугольник 3"/>
          <p:cNvSpPr>
            <a:spLocks noChangeArrowheads="1"/>
          </p:cNvSpPr>
          <p:nvPr/>
        </p:nvSpPr>
        <p:spPr bwMode="auto">
          <a:xfrm>
            <a:off x="334963" y="2327275"/>
            <a:ext cx="5376862" cy="954088"/>
          </a:xfrm>
          <a:prstGeom prst="rect">
            <a:avLst/>
          </a:prstGeom>
          <a:noFill/>
          <a:ln w="9525">
            <a:noFill/>
            <a:miter lim="800000"/>
            <a:headEnd/>
            <a:tailEnd/>
          </a:ln>
        </p:spPr>
        <p:txBody>
          <a:bodyPr>
            <a:spAutoFit/>
          </a:bodyPr>
          <a:lstStyle/>
          <a:p>
            <a:r>
              <a:rPr lang="ru-RU" sz="2000" b="1">
                <a:solidFill>
                  <a:srgbClr val="0070C0"/>
                </a:solidFill>
              </a:rPr>
              <a:t>Первинного рівня КНП</a:t>
            </a:r>
          </a:p>
          <a:p>
            <a:pPr algn="just"/>
            <a:r>
              <a:rPr lang="uk-UA" b="1">
                <a:solidFill>
                  <a:srgbClr val="FF0000"/>
                </a:solidFill>
              </a:rPr>
              <a:t>5</a:t>
            </a:r>
            <a:r>
              <a:rPr lang="uk-UA">
                <a:solidFill>
                  <a:srgbClr val="000000"/>
                </a:solidFill>
              </a:rPr>
              <a:t> Центрів ПМСД (</a:t>
            </a:r>
            <a:r>
              <a:rPr lang="uk-UA" b="1">
                <a:solidFill>
                  <a:srgbClr val="FF0000"/>
                </a:solidFill>
              </a:rPr>
              <a:t>3</a:t>
            </a:r>
            <a:r>
              <a:rPr lang="en-US" b="1">
                <a:solidFill>
                  <a:srgbClr val="FF0000"/>
                </a:solidFill>
              </a:rPr>
              <a:t>5</a:t>
            </a:r>
            <a:r>
              <a:rPr lang="uk-UA">
                <a:solidFill>
                  <a:srgbClr val="000000"/>
                </a:solidFill>
              </a:rPr>
              <a:t> амбулаторій ЗПСМ, в тому числі </a:t>
            </a:r>
            <a:r>
              <a:rPr lang="uk-UA" b="1">
                <a:solidFill>
                  <a:srgbClr val="FF0000"/>
                </a:solidFill>
              </a:rPr>
              <a:t>20</a:t>
            </a:r>
            <a:r>
              <a:rPr lang="uk-UA">
                <a:solidFill>
                  <a:srgbClr val="000000"/>
                </a:solidFill>
              </a:rPr>
              <a:t> відокремлених).</a:t>
            </a:r>
            <a:endParaRPr lang="ru-RU" b="1">
              <a:solidFill>
                <a:srgbClr val="0070C0"/>
              </a:solidFill>
            </a:endParaRPr>
          </a:p>
        </p:txBody>
      </p:sp>
      <p:sp>
        <p:nvSpPr>
          <p:cNvPr id="9" name="Прямоугольник 8"/>
          <p:cNvSpPr/>
          <p:nvPr/>
        </p:nvSpPr>
        <p:spPr>
          <a:xfrm>
            <a:off x="338138" y="3417888"/>
            <a:ext cx="5472112" cy="676275"/>
          </a:xfrm>
          <a:prstGeom prst="rect">
            <a:avLst/>
          </a:prstGeom>
        </p:spPr>
        <p:txBody>
          <a:bodyPr>
            <a:spAutoFit/>
          </a:bodyPr>
          <a:lstStyle/>
          <a:p>
            <a:pPr>
              <a:defRPr/>
            </a:pPr>
            <a:r>
              <a:rPr lang="ru-RU" sz="2000" b="1">
                <a:solidFill>
                  <a:srgbClr val="0070C0"/>
                </a:solidFill>
              </a:rPr>
              <a:t>Спеціалізованого </a:t>
            </a:r>
            <a:r>
              <a:rPr lang="ru-RU" sz="2000" b="1" dirty="0" err="1">
                <a:solidFill>
                  <a:srgbClr val="0070C0"/>
                </a:solidFill>
              </a:rPr>
              <a:t>рівня</a:t>
            </a:r>
            <a:r>
              <a:rPr lang="ru-RU" sz="2000" b="1" dirty="0">
                <a:solidFill>
                  <a:srgbClr val="0070C0"/>
                </a:solidFill>
              </a:rPr>
              <a:t> КНП</a:t>
            </a:r>
          </a:p>
          <a:p>
            <a:pPr>
              <a:defRPr/>
            </a:pPr>
            <a:r>
              <a:rPr lang="ru-RU" b="1" kern="0" dirty="0">
                <a:solidFill>
                  <a:srgbClr val="FF0000"/>
                </a:solidFill>
              </a:rPr>
              <a:t>3</a:t>
            </a:r>
            <a:r>
              <a:rPr lang="ru-RU" kern="0" dirty="0">
                <a:solidFill>
                  <a:prstClr val="black"/>
                </a:solidFill>
              </a:rPr>
              <a:t> </a:t>
            </a:r>
            <a:r>
              <a:rPr lang="ru-RU" kern="0" dirty="0" err="1">
                <a:solidFill>
                  <a:prstClr val="black"/>
                </a:solidFill>
              </a:rPr>
              <a:t>лікарні</a:t>
            </a:r>
            <a:r>
              <a:rPr lang="ru-RU" kern="0" dirty="0">
                <a:solidFill>
                  <a:prstClr val="black"/>
                </a:solidFill>
              </a:rPr>
              <a:t>, </a:t>
            </a:r>
            <a:r>
              <a:rPr lang="ru-RU" kern="0" dirty="0" err="1">
                <a:solidFill>
                  <a:prstClr val="black"/>
                </a:solidFill>
              </a:rPr>
              <a:t>кардіоцентр</a:t>
            </a:r>
            <a:r>
              <a:rPr lang="ru-RU" kern="0" dirty="0">
                <a:solidFill>
                  <a:prstClr val="black"/>
                </a:solidFill>
              </a:rPr>
              <a:t>, «Центр </a:t>
            </a:r>
            <a:r>
              <a:rPr lang="ru-RU" kern="0" dirty="0" err="1">
                <a:solidFill>
                  <a:prstClr val="black"/>
                </a:solidFill>
              </a:rPr>
              <a:t>матері</a:t>
            </a:r>
            <a:r>
              <a:rPr lang="ru-RU" kern="0" dirty="0">
                <a:solidFill>
                  <a:prstClr val="black"/>
                </a:solidFill>
              </a:rPr>
              <a:t> та </a:t>
            </a:r>
            <a:r>
              <a:rPr lang="ru-RU" kern="0" dirty="0" err="1">
                <a:solidFill>
                  <a:prstClr val="black"/>
                </a:solidFill>
              </a:rPr>
              <a:t>дитини</a:t>
            </a:r>
            <a:r>
              <a:rPr lang="ru-RU" kern="0" dirty="0">
                <a:solidFill>
                  <a:prstClr val="black"/>
                </a:solidFill>
              </a:rPr>
              <a:t>», </a:t>
            </a:r>
            <a:endParaRPr lang="ru-RU" b="1" dirty="0">
              <a:solidFill>
                <a:srgbClr val="0070C0"/>
              </a:solidFill>
            </a:endParaRPr>
          </a:p>
        </p:txBody>
      </p:sp>
      <p:sp>
        <p:nvSpPr>
          <p:cNvPr id="5" name="Прямоугольник 4"/>
          <p:cNvSpPr/>
          <p:nvPr/>
        </p:nvSpPr>
        <p:spPr>
          <a:xfrm>
            <a:off x="338138" y="1493838"/>
            <a:ext cx="5278437" cy="708025"/>
          </a:xfrm>
          <a:prstGeom prst="rect">
            <a:avLst/>
          </a:prstGeom>
        </p:spPr>
        <p:txBody>
          <a:bodyPr>
            <a:spAutoFit/>
          </a:bodyPr>
          <a:lstStyle/>
          <a:p>
            <a:pPr>
              <a:defRPr/>
            </a:pPr>
            <a:r>
              <a:rPr lang="ru-RU" sz="2000" b="1" kern="0" dirty="0">
                <a:solidFill>
                  <a:srgbClr val="FF0000"/>
                </a:solidFill>
              </a:rPr>
              <a:t>13 </a:t>
            </a:r>
            <a:r>
              <a:rPr lang="ru-RU" sz="2000" kern="0" dirty="0" err="1">
                <a:solidFill>
                  <a:prstClr val="black"/>
                </a:solidFill>
              </a:rPr>
              <a:t>муніципальних</a:t>
            </a:r>
            <a:r>
              <a:rPr lang="ru-RU" sz="2000" b="1" kern="0" dirty="0">
                <a:solidFill>
                  <a:srgbClr val="FF0000"/>
                </a:solidFill>
              </a:rPr>
              <a:t> </a:t>
            </a:r>
            <a:r>
              <a:rPr lang="ru-RU" sz="2000" kern="0" dirty="0" err="1">
                <a:solidFill>
                  <a:prstClr val="black"/>
                </a:solidFill>
              </a:rPr>
              <a:t>закладів</a:t>
            </a:r>
            <a:r>
              <a:rPr lang="ru-RU" sz="2000" kern="0" dirty="0">
                <a:solidFill>
                  <a:prstClr val="black"/>
                </a:solidFill>
              </a:rPr>
              <a:t> охорони здоров’я (КНП та КП)</a:t>
            </a:r>
          </a:p>
        </p:txBody>
      </p:sp>
      <p:sp>
        <p:nvSpPr>
          <p:cNvPr id="59398" name="Прямоугольник 11"/>
          <p:cNvSpPr>
            <a:spLocks noChangeArrowheads="1"/>
          </p:cNvSpPr>
          <p:nvPr/>
        </p:nvSpPr>
        <p:spPr bwMode="auto">
          <a:xfrm>
            <a:off x="334963" y="4748213"/>
            <a:ext cx="5281612" cy="1231900"/>
          </a:xfrm>
          <a:prstGeom prst="rect">
            <a:avLst/>
          </a:prstGeom>
          <a:noFill/>
          <a:ln w="9525">
            <a:noFill/>
            <a:miter lim="800000"/>
            <a:headEnd/>
            <a:tailEnd/>
          </a:ln>
        </p:spPr>
        <p:txBody>
          <a:bodyPr>
            <a:spAutoFit/>
          </a:bodyPr>
          <a:lstStyle/>
          <a:p>
            <a:r>
              <a:rPr lang="ru-RU" sz="2000" b="1">
                <a:solidFill>
                  <a:srgbClr val="0070C0"/>
                </a:solidFill>
              </a:rPr>
              <a:t>Міські комунальні підприємства</a:t>
            </a:r>
          </a:p>
          <a:p>
            <a:r>
              <a:rPr lang="ru-RU">
                <a:solidFill>
                  <a:srgbClr val="000000"/>
                </a:solidFill>
              </a:rPr>
              <a:t>КП «Міський лікувально-діагностичний центр»</a:t>
            </a:r>
          </a:p>
          <a:p>
            <a:r>
              <a:rPr lang="ru-RU">
                <a:solidFill>
                  <a:srgbClr val="000000"/>
                </a:solidFill>
              </a:rPr>
              <a:t>КП «Медичний стоматологічний центр»</a:t>
            </a:r>
          </a:p>
          <a:p>
            <a:r>
              <a:rPr lang="ru-RU">
                <a:solidFill>
                  <a:srgbClr val="000000"/>
                </a:solidFill>
              </a:rPr>
              <a:t>КП «Вінницька міська аптека».</a:t>
            </a:r>
          </a:p>
        </p:txBody>
      </p:sp>
      <p:pic>
        <p:nvPicPr>
          <p:cNvPr id="59399" name="Picture 2"/>
          <p:cNvPicPr>
            <a:picLocks noChangeAspect="1" noChangeArrowheads="1"/>
          </p:cNvPicPr>
          <p:nvPr/>
        </p:nvPicPr>
        <p:blipFill>
          <a:blip r:embed="rId3"/>
          <a:srcRect/>
          <a:stretch>
            <a:fillRect/>
          </a:stretch>
        </p:blipFill>
        <p:spPr bwMode="auto">
          <a:xfrm>
            <a:off x="357188" y="4648200"/>
            <a:ext cx="4765675" cy="46038"/>
          </a:xfrm>
          <a:prstGeom prst="rect">
            <a:avLst/>
          </a:prstGeom>
          <a:noFill/>
          <a:ln w="9525">
            <a:noFill/>
            <a:miter lim="800000"/>
            <a:headEnd/>
            <a:tailEnd/>
          </a:ln>
        </p:spPr>
      </p:pic>
      <p:pic>
        <p:nvPicPr>
          <p:cNvPr id="59400" name="Рисунок 2"/>
          <p:cNvPicPr>
            <a:picLocks noChangeAspect="1"/>
          </p:cNvPicPr>
          <p:nvPr/>
        </p:nvPicPr>
        <p:blipFill>
          <a:blip r:embed="rId4"/>
          <a:srcRect/>
          <a:stretch>
            <a:fillRect/>
          </a:stretch>
        </p:blipFill>
        <p:spPr bwMode="auto">
          <a:xfrm>
            <a:off x="6096000" y="1079500"/>
            <a:ext cx="4941888" cy="2832100"/>
          </a:xfrm>
          <a:prstGeom prst="rect">
            <a:avLst/>
          </a:prstGeom>
          <a:noFill/>
          <a:ln w="9525">
            <a:noFill/>
            <a:miter lim="800000"/>
            <a:headEnd/>
            <a:tailEnd/>
          </a:ln>
        </p:spPr>
      </p:pic>
      <p:pic>
        <p:nvPicPr>
          <p:cNvPr id="59401" name="Рисунок 5"/>
          <p:cNvPicPr>
            <a:picLocks noChangeAspect="1"/>
          </p:cNvPicPr>
          <p:nvPr/>
        </p:nvPicPr>
        <p:blipFill>
          <a:blip r:embed="rId5"/>
          <a:srcRect/>
          <a:stretch>
            <a:fillRect/>
          </a:stretch>
        </p:blipFill>
        <p:spPr bwMode="auto">
          <a:xfrm>
            <a:off x="5616575" y="3911600"/>
            <a:ext cx="6143625" cy="26019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692150"/>
          </a:xfrm>
        </p:spPr>
        <p:txBody>
          <a:bodyPr/>
          <a:lstStyle/>
          <a:p>
            <a:pPr>
              <a:defRPr/>
            </a:pPr>
            <a:r>
              <a:rPr lang="uk-UA" dirty="0">
                <a:solidFill>
                  <a:srgbClr val="FF0000"/>
                </a:solidFill>
                <a:effectLst>
                  <a:outerShdw blurRad="38100" dist="38100" dir="2700000" algn="tl">
                    <a:srgbClr val="000000">
                      <a:alpha val="43137"/>
                    </a:srgbClr>
                  </a:outerShdw>
                </a:effectLst>
              </a:rPr>
              <a:t>Джерела фінансування </a:t>
            </a:r>
          </a:p>
        </p:txBody>
      </p:sp>
      <p:sp>
        <p:nvSpPr>
          <p:cNvPr id="3" name="Объект 2"/>
          <p:cNvSpPr>
            <a:spLocks noGrp="1"/>
          </p:cNvSpPr>
          <p:nvPr>
            <p:ph idx="4294967295"/>
          </p:nvPr>
        </p:nvSpPr>
        <p:spPr>
          <a:xfrm>
            <a:off x="342900" y="1600200"/>
            <a:ext cx="10567988" cy="4362450"/>
          </a:xfrm>
        </p:spPr>
        <p:txBody>
          <a:bodyPr/>
          <a:lstStyle/>
          <a:p>
            <a:pPr marL="0" indent="0" algn="just">
              <a:buFont typeface="Arial" charset="0"/>
              <a:buNone/>
              <a:defRPr/>
            </a:pPr>
            <a:r>
              <a:rPr lang="uk-UA" sz="2000" dirty="0">
                <a:solidFill>
                  <a:srgbClr val="002060"/>
                </a:solidFill>
              </a:rPr>
              <a:t>	</a:t>
            </a:r>
            <a:r>
              <a:rPr lang="uk-UA" sz="2400" i="1" dirty="0">
                <a:solidFill>
                  <a:srgbClr val="002060"/>
                </a:solidFill>
              </a:rPr>
              <a:t>  Заклади охорони здоров'я усіх рівнів надають медичну допомогу та  отримують пряме фінансування  від  Національної служби здоров'я  України за надані медичні послуги населенню за Програмою медичних гарантій, згідно із Законом України «Про державні гарантії медичного обслуговування населення». </a:t>
            </a:r>
          </a:p>
          <a:p>
            <a:pPr marL="0" indent="0" algn="just">
              <a:buFont typeface="Arial" charset="0"/>
              <a:buNone/>
              <a:defRPr/>
            </a:pPr>
            <a:r>
              <a:rPr lang="uk-UA" sz="2400" i="1" dirty="0">
                <a:solidFill>
                  <a:srgbClr val="002060"/>
                </a:solidFill>
              </a:rPr>
              <a:t>	Відповідно, медичні працівники отримують заробітну плату за новою системою фінансування, від НЗСУ за рахунок коштів державного бюджету.</a:t>
            </a:r>
          </a:p>
          <a:p>
            <a:pPr marL="0" indent="0" algn="just">
              <a:buFont typeface="Arial" charset="0"/>
              <a:buNone/>
              <a:defRPr/>
            </a:pPr>
            <a:r>
              <a:rPr lang="uk-UA" sz="2400" i="1" dirty="0">
                <a:solidFill>
                  <a:srgbClr val="002060"/>
                </a:solidFill>
              </a:rPr>
              <a:t>	В </a:t>
            </a:r>
            <a:r>
              <a:rPr lang="uk-UA" sz="2400" i="1" dirty="0" err="1">
                <a:solidFill>
                  <a:srgbClr val="002060"/>
                </a:solidFill>
              </a:rPr>
              <a:t>проєкті</a:t>
            </a:r>
            <a:r>
              <a:rPr lang="uk-UA" sz="2400" i="1" dirty="0">
                <a:solidFill>
                  <a:srgbClr val="002060"/>
                </a:solidFill>
              </a:rPr>
              <a:t> бюджету Вінницької міської  громади обсяг фінансування по галузі «Охорона здоров'я» на 2025 рік передбачені видатки за рахунок коштів загального та спеціального фонду бюджету.</a:t>
            </a:r>
          </a:p>
          <a:p>
            <a:pPr>
              <a:defRPr/>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947737"/>
          </a:xfrm>
        </p:spPr>
        <p:txBody>
          <a:bodyPr>
            <a:normAutofit/>
          </a:bodyPr>
          <a:lstStyle/>
          <a:p>
            <a:pPr eaLnBrk="1" hangingPunct="1">
              <a:defRPr/>
            </a:pPr>
            <a:r>
              <a:rPr lang="uk-UA" sz="4000" dirty="0">
                <a:solidFill>
                  <a:srgbClr val="FF0000"/>
                </a:solidFill>
                <a:effectLst>
                  <a:outerShdw blurRad="38100" dist="38100" dir="2700000" algn="tl">
                    <a:srgbClr val="C0C0C0"/>
                  </a:outerShdw>
                </a:effectLst>
                <a:latin typeface="Arial" charset="0"/>
              </a:rPr>
              <a:t> </a:t>
            </a:r>
            <a:r>
              <a:rPr lang="uk-UA" sz="4000" dirty="0">
                <a:solidFill>
                  <a:srgbClr val="FF0000"/>
                </a:solidFill>
                <a:effectLst>
                  <a:outerShdw blurRad="38100" dist="38100" dir="2700000" algn="tl">
                    <a:srgbClr val="000000">
                      <a:alpha val="43137"/>
                    </a:srgbClr>
                  </a:outerShdw>
                </a:effectLst>
                <a:latin typeface="Vinnytsia Sans" panose="00000500000000000000" pitchFamily="50" charset="0"/>
              </a:rPr>
              <a:t>Ключові пріоритети галузі на 2025 рік</a:t>
            </a:r>
            <a:endParaRPr lang="uk-UA" sz="4000" dirty="0">
              <a:solidFill>
                <a:srgbClr val="FF0000"/>
              </a:solidFill>
              <a:effectLst>
                <a:outerShdw blurRad="38100" dist="38100" dir="2700000" algn="tl">
                  <a:srgbClr val="C0C0C0"/>
                </a:outerShdw>
              </a:effectLst>
              <a:latin typeface="Vinnytsia Sans" panose="00000500000000000000" pitchFamily="50" charset="0"/>
            </a:endParaRPr>
          </a:p>
        </p:txBody>
      </p:sp>
      <p:graphicFrame>
        <p:nvGraphicFramePr>
          <p:cNvPr id="4" name="Схема 3"/>
          <p:cNvGraphicFramePr/>
          <p:nvPr/>
        </p:nvGraphicFramePr>
        <p:xfrm>
          <a:off x="469120" y="1208315"/>
          <a:ext cx="11058851" cy="5649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p:cNvSpPr>
          <p:nvPr>
            <p:ph type="title"/>
          </p:nvPr>
        </p:nvSpPr>
        <p:spPr>
          <a:xfrm>
            <a:off x="292100" y="655638"/>
            <a:ext cx="11093450" cy="1143000"/>
          </a:xfrm>
        </p:spPr>
        <p:txBody>
          <a:bodyPr/>
          <a:lstStyle/>
          <a:p>
            <a:pPr>
              <a:defRPr/>
            </a:pPr>
            <a:r>
              <a:rPr lang="uk-UA" sz="3800" dirty="0">
                <a:solidFill>
                  <a:srgbClr val="FF0000"/>
                </a:solidFill>
                <a:effectLst>
                  <a:outerShdw blurRad="38100" dist="38100" dir="2700000" algn="tl">
                    <a:srgbClr val="000000">
                      <a:alpha val="43137"/>
                    </a:srgbClr>
                  </a:outerShdw>
                </a:effectLst>
                <a:latin typeface="Vinnytsia Sans" panose="00000500000000000000" pitchFamily="50" charset="0"/>
              </a:rPr>
              <a:t>Визначений обсяг видатків бюджету на пріоритет «Безпека та оборона»:</a:t>
            </a:r>
            <a:endParaRPr lang="ru-RU" sz="3800" dirty="0">
              <a:solidFill>
                <a:srgbClr val="FF0000"/>
              </a:solidFill>
              <a:effectLst>
                <a:outerShdw blurRad="38100" dist="38100" dir="2700000" algn="tl">
                  <a:srgbClr val="000000">
                    <a:alpha val="43137"/>
                  </a:srgbClr>
                </a:outerShdw>
              </a:effectLst>
              <a:latin typeface="Vinnytsia Sans" panose="00000500000000000000" pitchFamily="50" charset="0"/>
            </a:endParaRPr>
          </a:p>
        </p:txBody>
      </p:sp>
      <p:sp>
        <p:nvSpPr>
          <p:cNvPr id="222211" name="Rectangle 3"/>
          <p:cNvSpPr>
            <a:spLocks noGrp="1"/>
          </p:cNvSpPr>
          <p:nvPr>
            <p:ph type="body" idx="1"/>
          </p:nvPr>
        </p:nvSpPr>
        <p:spPr>
          <a:xfrm>
            <a:off x="292100" y="1689100"/>
            <a:ext cx="10826750" cy="4051300"/>
          </a:xfrm>
        </p:spPr>
        <p:txBody>
          <a:bodyPr/>
          <a:lstStyle/>
          <a:p>
            <a:pPr algn="just">
              <a:spcBef>
                <a:spcPts val="600"/>
              </a:spcBef>
              <a:buFont typeface="Wingdings" pitchFamily="2" charset="2"/>
              <a:buChar char="Ø"/>
              <a:defRPr/>
            </a:pPr>
            <a:endParaRPr lang="uk-UA" sz="2000" i="1" dirty="0">
              <a:solidFill>
                <a:srgbClr val="002060"/>
              </a:solidFill>
            </a:endParaRPr>
          </a:p>
          <a:p>
            <a:pPr algn="just">
              <a:spcBef>
                <a:spcPts val="600"/>
              </a:spcBef>
              <a:spcAft>
                <a:spcPts val="1200"/>
              </a:spcAft>
              <a:buFont typeface="Wingdings" pitchFamily="2" charset="2"/>
              <a:buChar char="Ø"/>
              <a:defRPr/>
            </a:pPr>
            <a:r>
              <a:rPr lang="uk-UA" sz="2800" i="1" dirty="0">
                <a:solidFill>
                  <a:srgbClr val="002060"/>
                </a:solidFill>
              </a:rPr>
              <a:t>На виплату заробітної плати медичним працівникам за роботу у постійно діючій ВЛК -  1 475,000 </a:t>
            </a:r>
            <a:r>
              <a:rPr lang="uk-UA" sz="2800" i="1" dirty="0" err="1">
                <a:solidFill>
                  <a:srgbClr val="002060"/>
                </a:solidFill>
              </a:rPr>
              <a:t>тис.грн</a:t>
            </a:r>
            <a:r>
              <a:rPr lang="uk-UA" sz="2800" i="1" dirty="0">
                <a:solidFill>
                  <a:srgbClr val="002060"/>
                </a:solidFill>
              </a:rPr>
              <a:t>.;</a:t>
            </a:r>
          </a:p>
          <a:p>
            <a:pPr algn="just">
              <a:spcBef>
                <a:spcPts val="600"/>
              </a:spcBef>
              <a:spcAft>
                <a:spcPts val="1200"/>
              </a:spcAft>
              <a:buFont typeface="Wingdings" pitchFamily="2" charset="2"/>
              <a:buChar char="Ø"/>
              <a:defRPr/>
            </a:pPr>
            <a:r>
              <a:rPr lang="uk-UA" sz="2800" i="1" dirty="0">
                <a:solidFill>
                  <a:srgbClr val="002060"/>
                </a:solidFill>
              </a:rPr>
              <a:t>Відшкодування МКП "Медичний стоматологічний центр" безкоштовної виїзної медичної стоматологічної допомоги військовослужбовцям Збройних Сил України, Національної гвардії України та інших військових формувань  -2 600,000 </a:t>
            </a:r>
            <a:r>
              <a:rPr lang="uk-UA" sz="2800" i="1" dirty="0" err="1">
                <a:solidFill>
                  <a:srgbClr val="002060"/>
                </a:solidFill>
              </a:rPr>
              <a:t>тис.грн</a:t>
            </a:r>
            <a:r>
              <a:rPr lang="uk-UA" sz="2800" i="1" dirty="0">
                <a:solidFill>
                  <a:srgbClr val="002060"/>
                </a:solidFill>
              </a:rPr>
              <a:t>.;</a:t>
            </a:r>
            <a:endParaRPr lang="uk-UA" sz="2000" i="1" dirty="0">
              <a:solidFill>
                <a:srgbClr val="002060"/>
              </a:solidFill>
            </a:endParaRPr>
          </a:p>
          <a:p>
            <a:pPr algn="just">
              <a:spcBef>
                <a:spcPts val="600"/>
              </a:spcBef>
              <a:buFont typeface="Wingdings" pitchFamily="2" charset="2"/>
              <a:buChar char="Ø"/>
              <a:defRPr/>
            </a:pPr>
            <a:endParaRPr lang="uk-UA" sz="2000" i="1" dirty="0">
              <a:solidFill>
                <a:srgbClr val="002060"/>
              </a:solidFill>
            </a:endParaRPr>
          </a:p>
          <a:p>
            <a:pPr algn="just">
              <a:spcBef>
                <a:spcPts val="600"/>
              </a:spcBef>
              <a:buFont typeface="Wingdings" pitchFamily="2" charset="2"/>
              <a:buChar char="Ø"/>
              <a:defRPr/>
            </a:pPr>
            <a:endParaRPr lang="uk-UA" sz="2000" i="1" dirty="0">
              <a:solidFill>
                <a:srgbClr val="002060"/>
              </a:solidFill>
            </a:endParaRPr>
          </a:p>
          <a:p>
            <a:pPr algn="just">
              <a:spcBef>
                <a:spcPts val="600"/>
              </a:spcBef>
              <a:buFont typeface="Wingdings" pitchFamily="2" charset="2"/>
              <a:buChar char="Ø"/>
              <a:defRPr/>
            </a:pPr>
            <a:endParaRPr lang="uk-UA" sz="2000" i="1" dirty="0">
              <a:solidFill>
                <a:srgbClr val="002060"/>
              </a:solidFill>
            </a:endParaRPr>
          </a:p>
          <a:p>
            <a:pPr marL="0" indent="0" algn="just">
              <a:spcBef>
                <a:spcPts val="600"/>
              </a:spcBef>
              <a:buFont typeface="Arial" charset="0"/>
              <a:buNone/>
              <a:defRPr/>
            </a:pPr>
            <a:endParaRPr lang="uk-UA" sz="2000" i="1" dirty="0">
              <a:solidFill>
                <a:srgbClr val="002060"/>
              </a:solidFill>
            </a:endParaRPr>
          </a:p>
          <a:p>
            <a:pPr algn="just">
              <a:spcBef>
                <a:spcPts val="600"/>
              </a:spcBef>
              <a:buFont typeface="Wingdings" pitchFamily="2" charset="2"/>
              <a:buChar char="Ø"/>
              <a:defRPr/>
            </a:pPr>
            <a:endParaRPr lang="uk-UA" sz="2000" i="1" dirty="0">
              <a:solidFill>
                <a:srgbClr val="002060"/>
              </a:solidFill>
            </a:endParaRPr>
          </a:p>
          <a:p>
            <a:pPr algn="just">
              <a:spcBef>
                <a:spcPts val="600"/>
              </a:spcBef>
              <a:buFont typeface="Wingdings" pitchFamily="2" charset="2"/>
              <a:buChar char="Ø"/>
              <a:defRPr/>
            </a:pPr>
            <a:endParaRPr lang="uk-UA" sz="2000" i="1" dirty="0">
              <a:solidFill>
                <a:srgbClr val="002060"/>
              </a:solidFill>
            </a:endParaRPr>
          </a:p>
          <a:p>
            <a:pPr algn="just">
              <a:spcBef>
                <a:spcPts val="600"/>
              </a:spcBef>
              <a:buFont typeface="Wingdings" pitchFamily="2" charset="2"/>
              <a:buChar char="Ø"/>
              <a:defRPr/>
            </a:pPr>
            <a:endParaRPr lang="uk-UA" sz="2000" i="1" dirty="0">
              <a:solidFill>
                <a:srgbClr val="002060"/>
              </a:solidFill>
            </a:endParaRPr>
          </a:p>
          <a:p>
            <a:pPr algn="just">
              <a:spcBef>
                <a:spcPts val="600"/>
              </a:spcBef>
              <a:buFont typeface="Wingdings" pitchFamily="2" charset="2"/>
              <a:buChar char="Ø"/>
              <a:defRPr/>
            </a:pPr>
            <a:endParaRPr lang="uk-UA" sz="2000" i="1" dirty="0">
              <a:solidFill>
                <a:srgbClr val="002060"/>
              </a:solidFill>
            </a:endParaRPr>
          </a:p>
          <a:p>
            <a:pPr algn="just">
              <a:spcBef>
                <a:spcPts val="600"/>
              </a:spcBef>
              <a:buFont typeface="Wingdings" pitchFamily="2" charset="2"/>
              <a:buChar char="Ø"/>
              <a:defRPr/>
            </a:pPr>
            <a:endParaRPr lang="uk-UA" sz="2000" i="1" dirty="0">
              <a:solidFill>
                <a:srgbClr val="002060"/>
              </a:solidFill>
            </a:endParaRPr>
          </a:p>
          <a:p>
            <a:pPr algn="just">
              <a:spcBef>
                <a:spcPts val="600"/>
              </a:spcBef>
              <a:buFont typeface="Wingdings" pitchFamily="2" charset="2"/>
              <a:buChar char="Ø"/>
              <a:defRPr/>
            </a:pPr>
            <a:endParaRPr lang="uk-UA" sz="2000" i="1" dirty="0">
              <a:solidFill>
                <a:srgbClr val="002060"/>
              </a:solidFill>
            </a:endParaRPr>
          </a:p>
          <a:p>
            <a:pPr algn="just">
              <a:spcBef>
                <a:spcPts val="600"/>
              </a:spcBef>
              <a:buFont typeface="Wingdings" pitchFamily="2" charset="2"/>
              <a:buChar char="Ø"/>
              <a:defRPr/>
            </a:pPr>
            <a:endParaRPr lang="uk-UA" sz="2000" i="1" dirty="0">
              <a:solidFill>
                <a:srgbClr val="002060"/>
              </a:solidFill>
            </a:endParaRPr>
          </a:p>
          <a:p>
            <a:pPr algn="just">
              <a:spcBef>
                <a:spcPts val="600"/>
              </a:spcBef>
              <a:buFont typeface="Wingdings" pitchFamily="2" charset="2"/>
              <a:buChar char="Ø"/>
              <a:defRPr/>
            </a:pPr>
            <a:endParaRPr lang="uk-UA" sz="2000" i="1" dirty="0">
              <a:solidFill>
                <a:srgbClr val="002060"/>
              </a:solidFill>
            </a:endParaRPr>
          </a:p>
          <a:p>
            <a:pPr marL="0" indent="0" algn="just">
              <a:spcBef>
                <a:spcPts val="600"/>
              </a:spcBef>
              <a:buFont typeface="Arial" charset="0"/>
              <a:buNone/>
              <a:defRPr/>
            </a:pPr>
            <a:endParaRPr lang="uk-UA" sz="2000" i="1"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Текст 2"/>
          <p:cNvSpPr>
            <a:spLocks noGrp="1"/>
          </p:cNvSpPr>
          <p:nvPr>
            <p:ph type="body" sz="half" idx="1"/>
          </p:nvPr>
        </p:nvSpPr>
        <p:spPr>
          <a:xfrm>
            <a:off x="365125" y="1681163"/>
            <a:ext cx="10699750" cy="5029200"/>
          </a:xfrm>
        </p:spPr>
        <p:txBody>
          <a:bodyPr/>
          <a:lstStyle/>
          <a:p>
            <a:pPr algn="just">
              <a:buFont typeface="Wingdings" pitchFamily="2" charset="2"/>
              <a:buChar char="Ø"/>
            </a:pPr>
            <a:r>
              <a:rPr lang="uk-UA" sz="2800">
                <a:solidFill>
                  <a:srgbClr val="002060"/>
                </a:solidFill>
                <a:cs typeface="Arial" charset="0"/>
              </a:rPr>
              <a:t>оплату комунальних послуг та енергоносіїв закладів охорони здоров’я –  99 860,056тис.грн., </a:t>
            </a:r>
          </a:p>
          <a:p>
            <a:pPr algn="just">
              <a:buFont typeface="Wingdings" pitchFamily="2" charset="2"/>
              <a:buChar char="Ø"/>
            </a:pPr>
            <a:r>
              <a:rPr lang="uk-UA" sz="2800">
                <a:solidFill>
                  <a:srgbClr val="002060"/>
                </a:solidFill>
              </a:rPr>
              <a:t>виплата заробітної плати лікарям стоматологічного відділення КНП "ВМКЛ №1", які надають медичну стоматологічну допомогу дітям -  3 193,961</a:t>
            </a:r>
            <a:r>
              <a:rPr lang="uk-UA">
                <a:solidFill>
                  <a:srgbClr val="002060"/>
                </a:solidFill>
              </a:rPr>
              <a:t> тис. грн</a:t>
            </a:r>
            <a:r>
              <a:rPr lang="uk-UA" i="1">
                <a:solidFill>
                  <a:srgbClr val="002060"/>
                </a:solidFill>
              </a:rPr>
              <a:t>.;</a:t>
            </a:r>
          </a:p>
          <a:p>
            <a:pPr>
              <a:buFont typeface="Wingdings" pitchFamily="2" charset="2"/>
              <a:buChar char="Ø"/>
            </a:pPr>
            <a:r>
              <a:rPr lang="uk-UA" sz="2800">
                <a:solidFill>
                  <a:srgbClr val="002060"/>
                </a:solidFill>
              </a:rPr>
              <a:t>Оплата послуг з  поточного ремонту та технічного обслуговування обладнання, локальних мереж, системи пожежогасіння, охоронної сигналізації, систем вентиляції, ліфтів</a:t>
            </a:r>
            <a:r>
              <a:rPr lang="ru-RU" sz="2800">
                <a:solidFill>
                  <a:srgbClr val="002060"/>
                </a:solidFill>
              </a:rPr>
              <a:t> – 4 500,000тис.грн.;</a:t>
            </a:r>
            <a:endParaRPr lang="uk-UA" sz="2000"/>
          </a:p>
          <a:p>
            <a:pPr>
              <a:buFont typeface="Wingdings" pitchFamily="2" charset="2"/>
              <a:buChar char="Ø"/>
            </a:pPr>
            <a:endParaRPr lang="uk-UA" sz="2000"/>
          </a:p>
          <a:p>
            <a:pPr>
              <a:buFont typeface="Wingdings" pitchFamily="2" charset="2"/>
              <a:buChar char="Ø"/>
            </a:pPr>
            <a:endParaRPr lang="uk-UA" sz="2000"/>
          </a:p>
          <a:p>
            <a:pPr>
              <a:buFont typeface="Wingdings" pitchFamily="2" charset="2"/>
              <a:buChar char="Ø"/>
            </a:pPr>
            <a:endParaRPr lang="ru-RU" sz="2000"/>
          </a:p>
          <a:p>
            <a:pPr>
              <a:buFont typeface="Wingdings" pitchFamily="2" charset="2"/>
              <a:buChar char="Ø"/>
            </a:pPr>
            <a:endParaRPr lang="ru-RU"/>
          </a:p>
        </p:txBody>
      </p:sp>
      <p:sp>
        <p:nvSpPr>
          <p:cNvPr id="4" name="Rectangle 2"/>
          <p:cNvSpPr>
            <a:spLocks noGrp="1"/>
          </p:cNvSpPr>
          <p:nvPr>
            <p:ph type="title"/>
          </p:nvPr>
        </p:nvSpPr>
        <p:spPr>
          <a:xfrm>
            <a:off x="814388" y="309563"/>
            <a:ext cx="10655300" cy="1143000"/>
          </a:xfrm>
        </p:spPr>
        <p:txBody>
          <a:bodyPr/>
          <a:lstStyle/>
          <a:p>
            <a:pPr>
              <a:defRPr/>
            </a:pPr>
            <a:r>
              <a:rPr lang="uk-UA" sz="3800" dirty="0">
                <a:solidFill>
                  <a:srgbClr val="FF0000"/>
                </a:solidFill>
                <a:effectLst>
                  <a:outerShdw blurRad="38100" dist="38100" dir="2700000" algn="tl">
                    <a:srgbClr val="000000">
                      <a:alpha val="43137"/>
                    </a:srgbClr>
                  </a:outerShdw>
                </a:effectLst>
              </a:rPr>
              <a:t>Визначений обсяг видатків бюджету </a:t>
            </a:r>
            <a:br>
              <a:rPr lang="uk-UA" sz="3800" dirty="0">
                <a:solidFill>
                  <a:srgbClr val="FF0000"/>
                </a:solidFill>
                <a:effectLst>
                  <a:outerShdw blurRad="38100" dist="38100" dir="2700000" algn="tl">
                    <a:srgbClr val="000000">
                      <a:alpha val="43137"/>
                    </a:srgbClr>
                  </a:outerShdw>
                </a:effectLst>
              </a:rPr>
            </a:br>
            <a:r>
              <a:rPr lang="uk-UA" sz="3800" dirty="0">
                <a:solidFill>
                  <a:srgbClr val="FF0000"/>
                </a:solidFill>
                <a:effectLst>
                  <a:outerShdw blurRad="38100" dist="38100" dir="2700000" algn="tl">
                    <a:srgbClr val="000000">
                      <a:alpha val="43137"/>
                    </a:srgbClr>
                  </a:outerShdw>
                </a:effectLst>
              </a:rPr>
              <a:t>на пріоритет «Стійкість»:</a:t>
            </a:r>
            <a:endParaRPr lang="ru-RU" sz="3800"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Текст 2"/>
          <p:cNvSpPr>
            <a:spLocks noGrp="1"/>
          </p:cNvSpPr>
          <p:nvPr>
            <p:ph type="body" sz="half" idx="1"/>
          </p:nvPr>
        </p:nvSpPr>
        <p:spPr>
          <a:xfrm>
            <a:off x="261938" y="1158875"/>
            <a:ext cx="10701337" cy="5503863"/>
          </a:xfrm>
        </p:spPr>
        <p:txBody>
          <a:bodyPr/>
          <a:lstStyle/>
          <a:p>
            <a:pPr algn="just">
              <a:buFont typeface="Wingdings" pitchFamily="2" charset="2"/>
              <a:buChar char="Ø"/>
            </a:pPr>
            <a:endParaRPr lang="uk-UA" sz="2800" i="1">
              <a:solidFill>
                <a:srgbClr val="002060"/>
              </a:solidFill>
            </a:endParaRPr>
          </a:p>
          <a:p>
            <a:pPr algn="just">
              <a:buFont typeface="Wingdings" pitchFamily="2" charset="2"/>
              <a:buChar char="Ø"/>
            </a:pPr>
            <a:r>
              <a:rPr lang="uk-UA" sz="2800" i="1"/>
              <a:t> </a:t>
            </a:r>
            <a:r>
              <a:rPr lang="uk-UA" sz="2800" i="1">
                <a:solidFill>
                  <a:srgbClr val="002060"/>
                </a:solidFill>
                <a:cs typeface="Arial" charset="0"/>
              </a:rPr>
              <a:t>придбання паливно-мастильних матеріалів  (для забезпечення роботи генераторів) -  2 000,000тис.грн.;</a:t>
            </a:r>
          </a:p>
          <a:p>
            <a:pPr algn="just">
              <a:buFont typeface="Arial" charset="0"/>
              <a:buNone/>
            </a:pPr>
            <a:endParaRPr lang="uk-UA" sz="2800" i="1">
              <a:solidFill>
                <a:srgbClr val="002060"/>
              </a:solidFill>
            </a:endParaRPr>
          </a:p>
          <a:p>
            <a:pPr algn="just">
              <a:buFont typeface="Wingdings" pitchFamily="2" charset="2"/>
              <a:buChar char="Ø"/>
            </a:pPr>
            <a:r>
              <a:rPr lang="uk-UA" sz="2800" i="1">
                <a:solidFill>
                  <a:srgbClr val="002060"/>
                </a:solidFill>
              </a:rPr>
              <a:t>в складі видатків спеціального фонду на розвиток та підтримку комунальних некомерційних підприємств передбачені капітальні видатки в сумі  59 978,507 тис. грн., в тому числі:</a:t>
            </a:r>
            <a:endParaRPr lang="ru-RU" sz="2800" i="1">
              <a:solidFill>
                <a:srgbClr val="002060"/>
              </a:solidFill>
            </a:endParaRPr>
          </a:p>
          <a:p>
            <a:pPr lvl="1">
              <a:buFont typeface="Wingdings" pitchFamily="2" charset="2"/>
              <a:buChar char="§"/>
            </a:pPr>
            <a:r>
              <a:rPr lang="uk-UA" i="1">
                <a:solidFill>
                  <a:srgbClr val="002060"/>
                </a:solidFill>
              </a:rPr>
              <a:t>18 126,427 тис. грн. - </a:t>
            </a:r>
            <a:r>
              <a:rPr lang="uk-UA">
                <a:solidFill>
                  <a:srgbClr val="002060"/>
                </a:solidFill>
              </a:rPr>
              <a:t>на проведення капітальних ремонтів.</a:t>
            </a:r>
            <a:endParaRPr lang="ru-RU" i="1">
              <a:solidFill>
                <a:srgbClr val="002060"/>
              </a:solidFill>
            </a:endParaRPr>
          </a:p>
          <a:p>
            <a:pPr lvl="1">
              <a:buFont typeface="Wingdings" pitchFamily="2" charset="2"/>
              <a:buChar char="§"/>
            </a:pPr>
            <a:r>
              <a:rPr lang="uk-UA">
                <a:solidFill>
                  <a:srgbClr val="002060"/>
                </a:solidFill>
              </a:rPr>
              <a:t>41 852,080 </a:t>
            </a:r>
            <a:r>
              <a:rPr lang="uk-UA" i="1">
                <a:solidFill>
                  <a:srgbClr val="002060"/>
                </a:solidFill>
              </a:rPr>
              <a:t>тис. грн. </a:t>
            </a:r>
            <a:r>
              <a:rPr lang="uk-UA">
                <a:solidFill>
                  <a:srgbClr val="002060"/>
                </a:solidFill>
              </a:rPr>
              <a:t>– на реконструкцію медичних закладів.</a:t>
            </a:r>
            <a:br>
              <a:rPr lang="uk-UA" i="1">
                <a:solidFill>
                  <a:srgbClr val="002060"/>
                </a:solidFill>
              </a:rPr>
            </a:br>
            <a:endParaRPr lang="uk-UA" i="1">
              <a:solidFill>
                <a:srgbClr val="002060"/>
              </a:solidFill>
            </a:endParaRPr>
          </a:p>
          <a:p>
            <a:endParaRPr lang="uk-UA"/>
          </a:p>
        </p:txBody>
      </p:sp>
      <p:sp>
        <p:nvSpPr>
          <p:cNvPr id="66562" name="TextBox 3"/>
          <p:cNvSpPr txBox="1">
            <a:spLocks noChangeArrowheads="1"/>
          </p:cNvSpPr>
          <p:nvPr/>
        </p:nvSpPr>
        <p:spPr bwMode="auto">
          <a:xfrm>
            <a:off x="9296400" y="415925"/>
            <a:ext cx="1666875" cy="400050"/>
          </a:xfrm>
          <a:prstGeom prst="rect">
            <a:avLst/>
          </a:prstGeom>
          <a:noFill/>
          <a:ln w="9525">
            <a:noFill/>
            <a:miter lim="800000"/>
            <a:headEnd/>
            <a:tailEnd/>
          </a:ln>
        </p:spPr>
        <p:txBody>
          <a:bodyPr>
            <a:spAutoFit/>
          </a:bodyPr>
          <a:lstStyle/>
          <a:p>
            <a:r>
              <a:rPr lang="en-US" sz="2000">
                <a:solidFill>
                  <a:srgbClr val="FF0000"/>
                </a:solidFill>
                <a:latin typeface="Vinnytsia Sans"/>
              </a:rPr>
              <a:t>#</a:t>
            </a:r>
            <a:r>
              <a:rPr lang="uk-UA" sz="2000">
                <a:solidFill>
                  <a:srgbClr val="FF0000"/>
                </a:solidFill>
                <a:latin typeface="Vinnytsia Sans"/>
              </a:rPr>
              <a:t>Стійкість</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2"/>
          <p:cNvSpPr txBox="1">
            <a:spLocks noChangeArrowheads="1"/>
          </p:cNvSpPr>
          <p:nvPr/>
        </p:nvSpPr>
        <p:spPr bwMode="auto">
          <a:xfrm>
            <a:off x="264338" y="1405935"/>
            <a:ext cx="10845800" cy="4847481"/>
          </a:xfrm>
          <a:prstGeom prst="rect">
            <a:avLst/>
          </a:prstGeom>
          <a:noFill/>
          <a:ln w="9525">
            <a:noFill/>
            <a:miter lim="800000"/>
            <a:headEnd/>
            <a:tailEnd/>
          </a:ln>
        </p:spPr>
        <p:txBody>
          <a:bodyPr>
            <a:spAutoFit/>
          </a:bodyPr>
          <a:lstStyle/>
          <a:p>
            <a:pPr marL="342900" indent="-342900" algn="just">
              <a:spcBef>
                <a:spcPts val="600"/>
              </a:spcBef>
              <a:spcAft>
                <a:spcPts val="1200"/>
              </a:spcAft>
              <a:buFont typeface="Wingdings" pitchFamily="2" charset="2"/>
              <a:buChar char="Ø"/>
            </a:pPr>
            <a:r>
              <a:rPr lang="uk-UA" sz="2000" i="1" dirty="0">
                <a:solidFill>
                  <a:srgbClr val="002060"/>
                </a:solidFill>
              </a:rPr>
              <a:t>безкоштовне та пільгове забезпечення   лікарськими засобами за рецептами лікарів у разі амбулаторного лікування окремих відповідно до постанови Кабінету Міністрів України від 17.08.1998 року №1303 –   5 200,000тис.грн; </a:t>
            </a:r>
            <a:r>
              <a:rPr lang="uk-UA" sz="2000" i="1" dirty="0">
                <a:solidFill>
                  <a:srgbClr val="FF0000"/>
                </a:solidFill>
              </a:rPr>
              <a:t>(факт на 01.10.25р. – 4 301,197 </a:t>
            </a:r>
            <a:r>
              <a:rPr lang="uk-UA" sz="2000" i="1" dirty="0" err="1">
                <a:solidFill>
                  <a:srgbClr val="FF0000"/>
                </a:solidFill>
              </a:rPr>
              <a:t>тис.грн</a:t>
            </a:r>
            <a:r>
              <a:rPr lang="uk-UA" sz="2000" i="1" dirty="0">
                <a:solidFill>
                  <a:srgbClr val="FF0000"/>
                </a:solidFill>
              </a:rPr>
              <a:t>)</a:t>
            </a:r>
            <a:endParaRPr lang="uk-UA" sz="2000" i="1" dirty="0">
              <a:solidFill>
                <a:srgbClr val="002060"/>
              </a:solidFill>
            </a:endParaRPr>
          </a:p>
          <a:p>
            <a:pPr marL="342900" indent="-342900" algn="just">
              <a:spcBef>
                <a:spcPts val="600"/>
              </a:spcBef>
              <a:spcAft>
                <a:spcPts val="1200"/>
              </a:spcAft>
              <a:buFont typeface="Wingdings" pitchFamily="2" charset="2"/>
              <a:buChar char="Ø"/>
            </a:pPr>
            <a:r>
              <a:rPr lang="uk-UA" sz="2000" i="1" dirty="0">
                <a:solidFill>
                  <a:srgbClr val="002060"/>
                </a:solidFill>
              </a:rPr>
              <a:t>безкоштовне та пільгове забезпечення жителів ВМТГ, які страждають на рідкісні (</a:t>
            </a:r>
            <a:r>
              <a:rPr lang="uk-UA" sz="2000" i="1" dirty="0" err="1">
                <a:solidFill>
                  <a:srgbClr val="002060"/>
                </a:solidFill>
              </a:rPr>
              <a:t>орфанні</a:t>
            </a:r>
            <a:r>
              <a:rPr lang="uk-UA" sz="2000" i="1" dirty="0">
                <a:solidFill>
                  <a:srgbClr val="002060"/>
                </a:solidFill>
              </a:rPr>
              <a:t>) захворювання окремими </a:t>
            </a:r>
            <a:r>
              <a:rPr lang="uk-UA" sz="2000" i="1" dirty="0" err="1">
                <a:solidFill>
                  <a:srgbClr val="002060"/>
                </a:solidFill>
              </a:rPr>
              <a:t>дороговартісними</a:t>
            </a:r>
            <a:r>
              <a:rPr lang="uk-UA" sz="2000" i="1" dirty="0">
                <a:solidFill>
                  <a:srgbClr val="002060"/>
                </a:solidFill>
              </a:rPr>
              <a:t> та </a:t>
            </a:r>
            <a:r>
              <a:rPr lang="uk-UA" sz="2000" i="1" dirty="0" err="1">
                <a:solidFill>
                  <a:srgbClr val="002060"/>
                </a:solidFill>
              </a:rPr>
              <a:t>життєво</a:t>
            </a:r>
            <a:r>
              <a:rPr lang="uk-UA" sz="2000" i="1" dirty="0">
                <a:solidFill>
                  <a:srgbClr val="002060"/>
                </a:solidFill>
              </a:rPr>
              <a:t> необхідними лікарськими засобами відповідно до постанови Кабінету Міністрів України від 31.03.2015 року №160 –   12 500,000тис.грн; </a:t>
            </a:r>
            <a:r>
              <a:rPr lang="uk-UA" i="1" dirty="0">
                <a:solidFill>
                  <a:srgbClr val="FF0000"/>
                </a:solidFill>
              </a:rPr>
              <a:t>(факт на 01.10.25р. – 2 432,592 </a:t>
            </a:r>
            <a:r>
              <a:rPr lang="uk-UA" i="1" dirty="0" err="1">
                <a:solidFill>
                  <a:srgbClr val="FF0000"/>
                </a:solidFill>
              </a:rPr>
              <a:t>тис.грн</a:t>
            </a:r>
            <a:r>
              <a:rPr lang="uk-UA" i="1" dirty="0">
                <a:solidFill>
                  <a:srgbClr val="FF0000"/>
                </a:solidFill>
              </a:rPr>
              <a:t>)</a:t>
            </a:r>
            <a:endParaRPr lang="ru-RU" sz="2400" dirty="0">
              <a:solidFill>
                <a:srgbClr val="002060"/>
              </a:solidFill>
            </a:endParaRPr>
          </a:p>
          <a:p>
            <a:pPr marL="342900" indent="-342900" algn="just">
              <a:spcBef>
                <a:spcPts val="600"/>
              </a:spcBef>
              <a:spcAft>
                <a:spcPts val="1200"/>
              </a:spcAft>
              <a:buFont typeface="Wingdings" pitchFamily="2" charset="2"/>
              <a:buChar char="Ø"/>
            </a:pPr>
            <a:r>
              <a:rPr lang="uk-UA" sz="2000" i="1" dirty="0">
                <a:solidFill>
                  <a:srgbClr val="002060"/>
                </a:solidFill>
              </a:rPr>
              <a:t>безкоштовне забезпечення технічними та іншими засобами  осіб з інвалідністю відповідно до їх індивідуальних програм реабілітації – 4 800,0тис.грн; </a:t>
            </a:r>
            <a:r>
              <a:rPr lang="uk-UA" i="1" dirty="0">
                <a:solidFill>
                  <a:srgbClr val="FF0000"/>
                </a:solidFill>
              </a:rPr>
              <a:t>(факт на 01.10.25р. – 3 448,540 </a:t>
            </a:r>
            <a:r>
              <a:rPr lang="uk-UA" i="1" dirty="0" err="1">
                <a:solidFill>
                  <a:srgbClr val="FF0000"/>
                </a:solidFill>
              </a:rPr>
              <a:t>тис.грн</a:t>
            </a:r>
            <a:r>
              <a:rPr lang="uk-UA" i="1" dirty="0">
                <a:solidFill>
                  <a:srgbClr val="FF0000"/>
                </a:solidFill>
              </a:rPr>
              <a:t>.)</a:t>
            </a:r>
            <a:endParaRPr lang="uk-UA" sz="2000" i="1" dirty="0">
              <a:solidFill>
                <a:srgbClr val="002060"/>
              </a:solidFill>
            </a:endParaRPr>
          </a:p>
          <a:p>
            <a:pPr marL="342900" indent="-342900" algn="just">
              <a:spcBef>
                <a:spcPts val="600"/>
              </a:spcBef>
              <a:spcAft>
                <a:spcPts val="1200"/>
              </a:spcAft>
              <a:buFont typeface="Wingdings" pitchFamily="2" charset="2"/>
              <a:buChar char="Ø"/>
            </a:pPr>
            <a:r>
              <a:rPr lang="uk-UA" sz="2000" i="1" dirty="0">
                <a:solidFill>
                  <a:srgbClr val="002060"/>
                </a:solidFill>
              </a:rPr>
              <a:t>безкоштовне забезпечення лікувальним харчуванням при </a:t>
            </a:r>
            <a:r>
              <a:rPr lang="uk-UA" sz="2000" i="1" dirty="0" err="1">
                <a:solidFill>
                  <a:srgbClr val="002060"/>
                </a:solidFill>
              </a:rPr>
              <a:t>фенілкетонурії</a:t>
            </a:r>
            <a:r>
              <a:rPr lang="uk-UA" sz="2000" i="1" dirty="0">
                <a:solidFill>
                  <a:srgbClr val="002060"/>
                </a:solidFill>
              </a:rPr>
              <a:t> </a:t>
            </a:r>
            <a:r>
              <a:rPr lang="ru-RU" sz="2000" i="1" dirty="0">
                <a:solidFill>
                  <a:srgbClr val="002060"/>
                </a:solidFill>
              </a:rPr>
              <a:t>–            </a:t>
            </a:r>
            <a:br>
              <a:rPr lang="en-US" sz="2000" i="1" dirty="0">
                <a:solidFill>
                  <a:srgbClr val="002060"/>
                </a:solidFill>
              </a:rPr>
            </a:br>
            <a:r>
              <a:rPr lang="ru-RU" sz="2000" i="1" dirty="0">
                <a:solidFill>
                  <a:srgbClr val="002060"/>
                </a:solidFill>
              </a:rPr>
              <a:t>3 300,0 </a:t>
            </a:r>
            <a:r>
              <a:rPr lang="ru-RU" sz="2000" i="1" dirty="0" err="1">
                <a:solidFill>
                  <a:srgbClr val="002060"/>
                </a:solidFill>
              </a:rPr>
              <a:t>тис.грн</a:t>
            </a:r>
            <a:r>
              <a:rPr lang="ru-RU" sz="2000" i="1" dirty="0">
                <a:solidFill>
                  <a:srgbClr val="002060"/>
                </a:solidFill>
              </a:rPr>
              <a:t>.</a:t>
            </a:r>
            <a:r>
              <a:rPr lang="uk-UA" sz="2000" i="1" dirty="0">
                <a:solidFill>
                  <a:srgbClr val="002060"/>
                </a:solidFill>
              </a:rPr>
              <a:t>; </a:t>
            </a:r>
            <a:r>
              <a:rPr lang="uk-UA" i="1" dirty="0">
                <a:solidFill>
                  <a:srgbClr val="FF0000"/>
                </a:solidFill>
              </a:rPr>
              <a:t>(факт на 01.10.25р. – 2 422,773 </a:t>
            </a:r>
            <a:r>
              <a:rPr lang="uk-UA" i="1" dirty="0" err="1">
                <a:solidFill>
                  <a:srgbClr val="FF0000"/>
                </a:solidFill>
              </a:rPr>
              <a:t>тис.грн</a:t>
            </a:r>
            <a:r>
              <a:rPr lang="uk-UA" i="1" dirty="0">
                <a:solidFill>
                  <a:srgbClr val="FF0000"/>
                </a:solidFill>
              </a:rPr>
              <a:t>.)</a:t>
            </a:r>
            <a:endParaRPr lang="ru-RU" sz="2000" i="1" dirty="0">
              <a:solidFill>
                <a:srgbClr val="002060"/>
              </a:solidFill>
            </a:endParaRPr>
          </a:p>
        </p:txBody>
      </p:sp>
      <p:sp>
        <p:nvSpPr>
          <p:cNvPr id="3" name="Rectangle 2"/>
          <p:cNvSpPr>
            <a:spLocks noGrp="1"/>
          </p:cNvSpPr>
          <p:nvPr>
            <p:ph type="title"/>
          </p:nvPr>
        </p:nvSpPr>
        <p:spPr>
          <a:xfrm>
            <a:off x="814388" y="309563"/>
            <a:ext cx="10655300" cy="1143000"/>
          </a:xfrm>
        </p:spPr>
        <p:txBody>
          <a:bodyPr/>
          <a:lstStyle/>
          <a:p>
            <a:pPr>
              <a:defRPr/>
            </a:pPr>
            <a:r>
              <a:rPr lang="uk-UA" sz="3800" dirty="0">
                <a:solidFill>
                  <a:srgbClr val="FF0000"/>
                </a:solidFill>
                <a:effectLst>
                  <a:outerShdw blurRad="38100" dist="38100" dir="2700000" algn="tl">
                    <a:srgbClr val="000000">
                      <a:alpha val="43137"/>
                    </a:srgbClr>
                  </a:outerShdw>
                </a:effectLst>
              </a:rPr>
              <a:t>Визначений обсяг видатків бюджету на пріоритет «Турбота»:</a:t>
            </a:r>
            <a:endParaRPr lang="ru-RU" sz="3800"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Box 2"/>
          <p:cNvSpPr txBox="1">
            <a:spLocks noChangeArrowheads="1"/>
          </p:cNvSpPr>
          <p:nvPr/>
        </p:nvSpPr>
        <p:spPr bwMode="auto">
          <a:xfrm>
            <a:off x="377973" y="1513294"/>
            <a:ext cx="10725150" cy="4478149"/>
          </a:xfrm>
          <a:prstGeom prst="rect">
            <a:avLst/>
          </a:prstGeom>
          <a:noFill/>
          <a:ln w="9525">
            <a:noFill/>
            <a:miter lim="800000"/>
            <a:headEnd/>
            <a:tailEnd/>
          </a:ln>
        </p:spPr>
        <p:txBody>
          <a:bodyPr>
            <a:spAutoFit/>
          </a:bodyPr>
          <a:lstStyle/>
          <a:p>
            <a:pPr marL="342900" indent="-342900" algn="just">
              <a:spcBef>
                <a:spcPts val="600"/>
              </a:spcBef>
              <a:spcAft>
                <a:spcPts val="1800"/>
              </a:spcAft>
              <a:buFont typeface="Wingdings" pitchFamily="2" charset="2"/>
              <a:buChar char="Ø"/>
            </a:pPr>
            <a:r>
              <a:rPr lang="uk-UA" sz="2000" i="1" dirty="0">
                <a:solidFill>
                  <a:srgbClr val="002060"/>
                </a:solidFill>
              </a:rPr>
              <a:t>забезпечення дітей, які отримують препарати інсуліну, безкоштовними витратними матеріалами та виробами медичного призначення в КНП "Вінницька міська клінічна лікарня "Центр матері та дитини» -  5 500,000 </a:t>
            </a:r>
            <a:r>
              <a:rPr lang="uk-UA" sz="2000" i="1" dirty="0" err="1">
                <a:solidFill>
                  <a:srgbClr val="002060"/>
                </a:solidFill>
              </a:rPr>
              <a:t>тис.грн</a:t>
            </a:r>
            <a:r>
              <a:rPr lang="uk-UA" sz="2000" i="1" dirty="0">
                <a:solidFill>
                  <a:srgbClr val="002060"/>
                </a:solidFill>
              </a:rPr>
              <a:t>; </a:t>
            </a:r>
            <a:r>
              <a:rPr lang="uk-UA" i="1" dirty="0">
                <a:solidFill>
                  <a:srgbClr val="FF0000"/>
                </a:solidFill>
              </a:rPr>
              <a:t>(факт на 01.10.25р. – 4 691,042 </a:t>
            </a:r>
            <a:r>
              <a:rPr lang="uk-UA" i="1" dirty="0" err="1">
                <a:solidFill>
                  <a:srgbClr val="FF0000"/>
                </a:solidFill>
              </a:rPr>
              <a:t>тис.грн</a:t>
            </a:r>
            <a:r>
              <a:rPr lang="uk-UA" i="1" dirty="0">
                <a:solidFill>
                  <a:srgbClr val="FF0000"/>
                </a:solidFill>
              </a:rPr>
              <a:t>)</a:t>
            </a:r>
            <a:endParaRPr lang="uk-UA" sz="2000" i="1" dirty="0">
              <a:solidFill>
                <a:srgbClr val="002060"/>
              </a:solidFill>
            </a:endParaRPr>
          </a:p>
          <a:p>
            <a:pPr marL="342900" indent="-342900" algn="just">
              <a:spcBef>
                <a:spcPts val="600"/>
              </a:spcBef>
              <a:spcAft>
                <a:spcPts val="1800"/>
              </a:spcAft>
              <a:buFont typeface="Wingdings" pitchFamily="2" charset="2"/>
              <a:buChar char="Ø"/>
            </a:pPr>
            <a:r>
              <a:rPr lang="uk-UA" sz="2000" i="1" dirty="0">
                <a:solidFill>
                  <a:srgbClr val="002060"/>
                </a:solidFill>
              </a:rPr>
              <a:t>безкоштовне надання послуг зубопротезування пільговим категоріям           населення</a:t>
            </a:r>
            <a:r>
              <a:rPr lang="ru-RU" sz="2000" i="1" dirty="0">
                <a:solidFill>
                  <a:srgbClr val="002060"/>
                </a:solidFill>
              </a:rPr>
              <a:t> - 2 500,000 </a:t>
            </a:r>
            <a:r>
              <a:rPr lang="ru-RU" sz="2000" i="1" dirty="0" err="1">
                <a:solidFill>
                  <a:srgbClr val="002060"/>
                </a:solidFill>
              </a:rPr>
              <a:t>тис.грн</a:t>
            </a:r>
            <a:r>
              <a:rPr lang="uk-UA" sz="2000" i="1" dirty="0">
                <a:solidFill>
                  <a:srgbClr val="002060"/>
                </a:solidFill>
              </a:rPr>
              <a:t>; </a:t>
            </a:r>
            <a:r>
              <a:rPr lang="uk-UA" i="1" dirty="0">
                <a:solidFill>
                  <a:srgbClr val="FF0000"/>
                </a:solidFill>
              </a:rPr>
              <a:t>(факт на 01.10.25р. – 1 434,289 </a:t>
            </a:r>
            <a:r>
              <a:rPr lang="uk-UA" i="1" dirty="0" err="1">
                <a:solidFill>
                  <a:srgbClr val="FF0000"/>
                </a:solidFill>
              </a:rPr>
              <a:t>тис.грн</a:t>
            </a:r>
            <a:r>
              <a:rPr lang="uk-UA" i="1" dirty="0">
                <a:solidFill>
                  <a:srgbClr val="FF0000"/>
                </a:solidFill>
              </a:rPr>
              <a:t>)</a:t>
            </a:r>
            <a:endParaRPr lang="uk-UA" sz="2000" i="1" dirty="0">
              <a:solidFill>
                <a:srgbClr val="002060"/>
              </a:solidFill>
            </a:endParaRPr>
          </a:p>
          <a:p>
            <a:pPr marL="342900" indent="-342900" algn="just">
              <a:spcBef>
                <a:spcPts val="600"/>
              </a:spcBef>
              <a:spcAft>
                <a:spcPts val="1800"/>
              </a:spcAft>
              <a:buFont typeface="Wingdings" pitchFamily="2" charset="2"/>
              <a:buChar char="Ø"/>
            </a:pPr>
            <a:r>
              <a:rPr lang="uk-UA" sz="2000" i="1" dirty="0">
                <a:solidFill>
                  <a:srgbClr val="002060"/>
                </a:solidFill>
              </a:rPr>
              <a:t>безкоштовне забезпечення лікарськими засобами та відповідними харчовими продуктами при </a:t>
            </a:r>
            <a:r>
              <a:rPr lang="uk-UA" sz="2000" i="1" dirty="0" err="1">
                <a:solidFill>
                  <a:srgbClr val="002060"/>
                </a:solidFill>
              </a:rPr>
              <a:t>глутаровій</a:t>
            </a:r>
            <a:r>
              <a:rPr lang="uk-UA" sz="2000" i="1" dirty="0">
                <a:solidFill>
                  <a:srgbClr val="002060"/>
                </a:solidFill>
              </a:rPr>
              <a:t> </a:t>
            </a:r>
            <a:r>
              <a:rPr lang="uk-UA" sz="2000" i="1" dirty="0" err="1">
                <a:solidFill>
                  <a:srgbClr val="002060"/>
                </a:solidFill>
              </a:rPr>
              <a:t>ацидурії</a:t>
            </a:r>
            <a:r>
              <a:rPr lang="uk-UA" sz="2000" i="1" dirty="0">
                <a:solidFill>
                  <a:srgbClr val="002060"/>
                </a:solidFill>
              </a:rPr>
              <a:t>  – 390,000 </a:t>
            </a:r>
            <a:r>
              <a:rPr lang="uk-UA" sz="2000" i="1" dirty="0" err="1">
                <a:solidFill>
                  <a:srgbClr val="002060"/>
                </a:solidFill>
              </a:rPr>
              <a:t>тис.грн</a:t>
            </a:r>
            <a:r>
              <a:rPr lang="uk-UA" sz="2000" i="1" dirty="0">
                <a:solidFill>
                  <a:srgbClr val="002060"/>
                </a:solidFill>
              </a:rPr>
              <a:t>.; </a:t>
            </a:r>
            <a:r>
              <a:rPr lang="uk-UA" i="1" dirty="0">
                <a:solidFill>
                  <a:srgbClr val="FF0000"/>
                </a:solidFill>
              </a:rPr>
              <a:t>(факт на 01.10.25р. – 278,543 </a:t>
            </a:r>
            <a:r>
              <a:rPr lang="uk-UA" i="1" dirty="0" err="1">
                <a:solidFill>
                  <a:srgbClr val="FF0000"/>
                </a:solidFill>
              </a:rPr>
              <a:t>тис.грн</a:t>
            </a:r>
            <a:r>
              <a:rPr lang="uk-UA" i="1" dirty="0">
                <a:solidFill>
                  <a:srgbClr val="FF0000"/>
                </a:solidFill>
              </a:rPr>
              <a:t>)</a:t>
            </a:r>
            <a:endParaRPr lang="uk-UA" sz="2500" i="1" dirty="0">
              <a:solidFill>
                <a:srgbClr val="002060"/>
              </a:solidFill>
              <a:latin typeface="Calibri" pitchFamily="34" charset="0"/>
            </a:endParaRPr>
          </a:p>
          <a:p>
            <a:pPr marL="342900" indent="-342900" algn="just">
              <a:spcBef>
                <a:spcPts val="600"/>
              </a:spcBef>
              <a:spcAft>
                <a:spcPts val="1800"/>
              </a:spcAft>
              <a:buFont typeface="Wingdings" pitchFamily="2" charset="2"/>
              <a:buChar char="Ø"/>
            </a:pPr>
            <a:r>
              <a:rPr lang="uk-UA" sz="2000" i="1" dirty="0">
                <a:solidFill>
                  <a:srgbClr val="002060"/>
                </a:solidFill>
              </a:rPr>
              <a:t>безкоштовне забезпечення штучними кришталиками при хірургічному видаленні катаракти у хворих - 200,000  </a:t>
            </a:r>
            <a:r>
              <a:rPr lang="uk-UA" sz="2000" i="1" dirty="0" err="1">
                <a:solidFill>
                  <a:srgbClr val="002060"/>
                </a:solidFill>
              </a:rPr>
              <a:t>тис.грн</a:t>
            </a:r>
            <a:r>
              <a:rPr lang="uk-UA" sz="2000" i="1" dirty="0">
                <a:solidFill>
                  <a:srgbClr val="002060"/>
                </a:solidFill>
              </a:rPr>
              <a:t>; </a:t>
            </a:r>
            <a:r>
              <a:rPr lang="uk-UA" i="1" dirty="0">
                <a:solidFill>
                  <a:srgbClr val="FF0000"/>
                </a:solidFill>
              </a:rPr>
              <a:t>(факт на 01.10.25р. – 200,000 </a:t>
            </a:r>
            <a:r>
              <a:rPr lang="uk-UA" i="1" dirty="0" err="1">
                <a:solidFill>
                  <a:srgbClr val="FF0000"/>
                </a:solidFill>
              </a:rPr>
              <a:t>тис.грн</a:t>
            </a:r>
            <a:r>
              <a:rPr lang="uk-UA" i="1" dirty="0">
                <a:solidFill>
                  <a:srgbClr val="FF0000"/>
                </a:solidFill>
              </a:rPr>
              <a:t>)</a:t>
            </a:r>
            <a:endParaRPr lang="uk-UA" sz="2000" i="1" dirty="0">
              <a:solidFill>
                <a:srgbClr val="002060"/>
              </a:solidFill>
            </a:endParaRPr>
          </a:p>
        </p:txBody>
      </p:sp>
      <p:sp>
        <p:nvSpPr>
          <p:cNvPr id="69634" name="TextBox 1"/>
          <p:cNvSpPr txBox="1">
            <a:spLocks noChangeArrowheads="1"/>
          </p:cNvSpPr>
          <p:nvPr/>
        </p:nvSpPr>
        <p:spPr bwMode="auto">
          <a:xfrm>
            <a:off x="9296400" y="415925"/>
            <a:ext cx="1666875" cy="400050"/>
          </a:xfrm>
          <a:prstGeom prst="rect">
            <a:avLst/>
          </a:prstGeom>
          <a:noFill/>
          <a:ln w="9525">
            <a:noFill/>
            <a:miter lim="800000"/>
            <a:headEnd/>
            <a:tailEnd/>
          </a:ln>
        </p:spPr>
        <p:txBody>
          <a:bodyPr>
            <a:spAutoFit/>
          </a:bodyPr>
          <a:lstStyle/>
          <a:p>
            <a:r>
              <a:rPr lang="en-US" sz="2000">
                <a:solidFill>
                  <a:srgbClr val="FF0000"/>
                </a:solidFill>
                <a:latin typeface="Vinnytsia Sans"/>
              </a:rPr>
              <a:t>#</a:t>
            </a:r>
            <a:r>
              <a:rPr lang="uk-UA" sz="2000">
                <a:solidFill>
                  <a:srgbClr val="FF0000"/>
                </a:solidFill>
                <a:latin typeface="Vinnytsia Sans"/>
              </a:rPr>
              <a:t>Турбота</a:t>
            </a:r>
          </a:p>
        </p:txBody>
      </p:sp>
    </p:spTree>
  </p:cSld>
  <p:clrMapOvr>
    <a:masterClrMapping/>
  </p:clrMapOvr>
</p:sld>
</file>

<file path=ppt/theme/theme1.xml><?xml version="1.0" encoding="utf-8"?>
<a:theme xmlns:a="http://schemas.openxmlformats.org/drawingml/2006/main" name="Доз">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Доз" id="{35EC1DBD-4AAD-44C0-9615-8B385375160B}" vid="{86CEF90F-8690-4D16-ADAF-DBFDE5ACEB0B}"/>
    </a:ext>
  </a:extLst>
</a:theme>
</file>

<file path=ppt/theme/theme2.xml><?xml version="1.0" encoding="utf-8"?>
<a:theme xmlns:a="http://schemas.openxmlformats.org/drawingml/2006/main" name="2_Доз">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Доз" id="{35EC1DBD-4AAD-44C0-9615-8B385375160B}" vid="{86CEF90F-8690-4D16-ADAF-DBFDE5ACEB0B}"/>
    </a:ext>
  </a:extLst>
</a:theme>
</file>

<file path=ppt/theme/theme3.xml><?xml version="1.0" encoding="utf-8"?>
<a:theme xmlns:a="http://schemas.openxmlformats.org/drawingml/2006/main" name="ВМР red">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ВМР red">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Доз</Template>
  <TotalTime>6310</TotalTime>
  <Words>938</Words>
  <Application>Microsoft Office PowerPoint</Application>
  <PresentationFormat>Широкий екран</PresentationFormat>
  <Paragraphs>82</Paragraphs>
  <Slides>12</Slides>
  <Notes>6</Notes>
  <HiddenSlides>0</HiddenSlides>
  <MMClips>0</MMClips>
  <ScaleCrop>false</ScaleCrop>
  <HeadingPairs>
    <vt:vector size="6" baseType="variant">
      <vt:variant>
        <vt:lpstr>Використані шрифти</vt:lpstr>
      </vt:variant>
      <vt:variant>
        <vt:i4>5</vt:i4>
      </vt:variant>
      <vt:variant>
        <vt:lpstr>Тема</vt:lpstr>
      </vt:variant>
      <vt:variant>
        <vt:i4>4</vt:i4>
      </vt:variant>
      <vt:variant>
        <vt:lpstr>Заголовки слайдів</vt:lpstr>
      </vt:variant>
      <vt:variant>
        <vt:i4>12</vt:i4>
      </vt:variant>
    </vt:vector>
  </HeadingPairs>
  <TitlesOfParts>
    <vt:vector size="21" baseType="lpstr">
      <vt:lpstr>Arial</vt:lpstr>
      <vt:lpstr>Calibri</vt:lpstr>
      <vt:lpstr>Vinnytsia Sans</vt:lpstr>
      <vt:lpstr>Vinnytsia Serif</vt:lpstr>
      <vt:lpstr>Wingdings</vt:lpstr>
      <vt:lpstr>Доз</vt:lpstr>
      <vt:lpstr>2_Доз</vt:lpstr>
      <vt:lpstr>ВМР red</vt:lpstr>
      <vt:lpstr>1_ВМР red</vt:lpstr>
      <vt:lpstr>Звіт  про роботу департаменту охорони здоров`я міської ради за 2025 рік</vt:lpstr>
      <vt:lpstr>Галузь охорони здоров’я  Вінницької міської територіальної громади</vt:lpstr>
      <vt:lpstr>Джерела фінансування </vt:lpstr>
      <vt:lpstr> Ключові пріоритети галузі на 2025 рік</vt:lpstr>
      <vt:lpstr>Визначений обсяг видатків бюджету на пріоритет «Безпека та оборона»:</vt:lpstr>
      <vt:lpstr>Визначений обсяг видатків бюджету  на пріоритет «Стійкість»:</vt:lpstr>
      <vt:lpstr>Презентація PowerPoint</vt:lpstr>
      <vt:lpstr>Визначений обсяг видатків бюджету на пріоритет «Турбота»:</vt:lpstr>
      <vt:lpstr>Презентація PowerPoint</vt:lpstr>
      <vt:lpstr>Презентація PowerPoint</vt:lpstr>
      <vt:lpstr>Визначений обсяг видатків бюджету на інші програми та заходи, пов'язані з економічною діяльністю:</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Шиш Олександр Володимирович</dc:creator>
  <cp:lastModifiedBy>Козир Л.В.</cp:lastModifiedBy>
  <cp:revision>414</cp:revision>
  <cp:lastPrinted>2024-12-03T14:09:31Z</cp:lastPrinted>
  <dcterms:created xsi:type="dcterms:W3CDTF">2017-11-28T13:14:37Z</dcterms:created>
  <dcterms:modified xsi:type="dcterms:W3CDTF">2026-01-29T10:17:43Z</dcterms:modified>
</cp:coreProperties>
</file>